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9"/>
  </p:notesMasterIdLst>
  <p:handoutMasterIdLst>
    <p:handoutMasterId r:id="rId3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5" r:id="rId19"/>
    <p:sldId id="276" r:id="rId20"/>
    <p:sldId id="277" r:id="rId21"/>
    <p:sldId id="278" r:id="rId22"/>
    <p:sldId id="280" r:id="rId23"/>
    <p:sldId id="281" r:id="rId24"/>
    <p:sldId id="282" r:id="rId25"/>
    <p:sldId id="283" r:id="rId26"/>
    <p:sldId id="279" r:id="rId27"/>
    <p:sldId id="284" r:id="rId28"/>
  </p:sldIdLst>
  <p:sldSz cx="17373600" cy="54864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F5779"/>
    <a:srgbClr val="59C5EC"/>
    <a:srgbClr val="E8EFF3"/>
    <a:srgbClr val="000000"/>
    <a:srgbClr val="5A82A0"/>
    <a:srgbClr val="7B6984"/>
    <a:srgbClr val="6D3B4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315" autoAdjust="0"/>
  </p:normalViewPr>
  <p:slideViewPr>
    <p:cSldViewPr snapToGrid="0" showGuides="1">
      <p:cViewPr varScale="1">
        <p:scale>
          <a:sx n="48" d="100"/>
          <a:sy n="48" d="100"/>
        </p:scale>
        <p:origin x="66" y="828"/>
      </p:cViewPr>
      <p:guideLst/>
    </p:cSldViewPr>
  </p:slideViewPr>
  <p:notesTextViewPr>
    <p:cViewPr>
      <p:scale>
        <a:sx n="1" d="1"/>
        <a:sy n="1" d="1"/>
      </p:scale>
      <p:origin x="0" y="0"/>
    </p:cViewPr>
  </p:notesTextViewPr>
  <p:notesViewPr>
    <p:cSldViewPr snapToGrid="0" showGuides="1">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DD97-4156-BA5D-E14D2C46EEAA}"/>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c:ext xmlns:c16="http://schemas.microsoft.com/office/drawing/2014/chart" uri="{C3380CC4-5D6E-409C-BE32-E72D297353CC}">
              <c16:uniqueId val="{00000001-DD97-4156-BA5D-E14D2C46EEAA}"/>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c:ext xmlns:c16="http://schemas.microsoft.com/office/drawing/2014/chart" uri="{C3380CC4-5D6E-409C-BE32-E72D297353CC}">
              <c16:uniqueId val="{00000002-DD97-4156-BA5D-E14D2C46EEAA}"/>
            </c:ext>
          </c:extLst>
        </c:ser>
        <c:dLbls>
          <c:showLegendKey val="0"/>
          <c:showVal val="0"/>
          <c:showCatName val="0"/>
          <c:showSerName val="0"/>
          <c:showPercent val="0"/>
          <c:showBubbleSize val="0"/>
        </c:dLbls>
        <c:gapWidth val="174"/>
        <c:overlap val="100"/>
        <c:axId val="1307319472"/>
        <c:axId val="1307319864"/>
      </c:barChart>
      <c:catAx>
        <c:axId val="1307319472"/>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07319864"/>
        <c:crosses val="autoZero"/>
        <c:auto val="1"/>
        <c:lblAlgn val="ctr"/>
        <c:lblOffset val="100"/>
        <c:noMultiLvlLbl val="0"/>
      </c:catAx>
      <c:valAx>
        <c:axId val="1307319864"/>
        <c:scaling>
          <c:orientation val="minMax"/>
          <c:max val="50000"/>
        </c:scaling>
        <c:delete val="0"/>
        <c:axPos val="l"/>
        <c:majorGridlines>
          <c:spPr>
            <a:ln w="9525" cap="flat" cmpd="sng" algn="ctr">
              <a:solidFill>
                <a:schemeClr val="bg2">
                  <a:lumMod val="20000"/>
                  <a:lumOff val="80000"/>
                </a:schemeClr>
              </a:solidFill>
              <a:round/>
            </a:ln>
            <a:effectLst/>
          </c:spPr>
        </c:majorGridlines>
        <c:numFmt formatCode="[$$-409]#,##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07319472"/>
        <c:crosses val="autoZero"/>
        <c:crossBetween val="between"/>
        <c:majorUnit val="10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lumMod val="20000"/>
                  <a:lumOff val="80000"/>
                </a:schemeClr>
              </a:solidFill>
              <a:ln w="19050">
                <a:noFill/>
              </a:ln>
              <a:effectLst/>
            </c:spPr>
            <c:extLst>
              <c:ext xmlns:c16="http://schemas.microsoft.com/office/drawing/2014/chart" uri="{C3380CC4-5D6E-409C-BE32-E72D297353CC}">
                <c16:uniqueId val="{00000005-F8BB-4C2C-9D97-E189871A6E49}"/>
              </c:ext>
            </c:extLst>
          </c:dPt>
          <c:dPt>
            <c:idx val="1"/>
            <c:bubble3D val="0"/>
            <c:spPr>
              <a:solidFill>
                <a:schemeClr val="accent1"/>
              </a:solidFill>
              <a:ln w="19050">
                <a:noFill/>
              </a:ln>
              <a:effectLst/>
            </c:spPr>
            <c:extLst>
              <c:ext xmlns:c16="http://schemas.microsoft.com/office/drawing/2014/chart" uri="{C3380CC4-5D6E-409C-BE32-E72D297353CC}">
                <c16:uniqueId val="{00000001-F8BB-4C2C-9D97-E189871A6E49}"/>
              </c:ext>
            </c:extLst>
          </c:dPt>
          <c:dPt>
            <c:idx val="2"/>
            <c:bubble3D val="0"/>
            <c:spPr>
              <a:solidFill>
                <a:schemeClr val="bg2">
                  <a:lumMod val="40000"/>
                  <a:lumOff val="60000"/>
                </a:schemeClr>
              </a:solidFill>
              <a:ln w="19050">
                <a:noFill/>
              </a:ln>
              <a:effectLst/>
            </c:spPr>
            <c:extLst>
              <c:ext xmlns:c16="http://schemas.microsoft.com/office/drawing/2014/chart" uri="{C3380CC4-5D6E-409C-BE32-E72D297353CC}">
                <c16:uniqueId val="{00000002-F8BB-4C2C-9D97-E189871A6E49}"/>
              </c:ext>
            </c:extLst>
          </c:dPt>
          <c:dPt>
            <c:idx val="3"/>
            <c:bubble3D val="0"/>
            <c:spPr>
              <a:solidFill>
                <a:schemeClr val="tx1">
                  <a:lumMod val="60000"/>
                  <a:lumOff val="40000"/>
                </a:schemeClr>
              </a:solidFill>
              <a:ln w="19050">
                <a:noFill/>
              </a:ln>
              <a:effectLst/>
            </c:spPr>
            <c:extLst>
              <c:ext xmlns:c16="http://schemas.microsoft.com/office/drawing/2014/chart" uri="{C3380CC4-5D6E-409C-BE32-E72D297353CC}">
                <c16:uniqueId val="{00000003-F8BB-4C2C-9D97-E189871A6E49}"/>
              </c:ext>
            </c:extLst>
          </c:dPt>
          <c:dPt>
            <c:idx val="4"/>
            <c:bubble3D val="0"/>
            <c:spPr>
              <a:solidFill>
                <a:schemeClr val="tx2">
                  <a:lumMod val="60000"/>
                  <a:lumOff val="40000"/>
                </a:schemeClr>
              </a:solidFill>
              <a:ln w="19050">
                <a:noFill/>
              </a:ln>
              <a:effectLst/>
            </c:spPr>
            <c:extLst>
              <c:ext xmlns:c16="http://schemas.microsoft.com/office/drawing/2014/chart" uri="{C3380CC4-5D6E-409C-BE32-E72D297353CC}">
                <c16:uniqueId val="{00000004-F8BB-4C2C-9D97-E189871A6E49}"/>
              </c:ext>
            </c:extLst>
          </c:dPt>
          <c:dPt>
            <c:idx val="5"/>
            <c:bubble3D val="0"/>
            <c:spPr>
              <a:solidFill>
                <a:schemeClr val="accent6"/>
              </a:solidFill>
              <a:ln w="19050">
                <a:noFill/>
              </a:ln>
              <a:effectLst/>
            </c:spPr>
            <c:extLst>
              <c:ext xmlns:c16="http://schemas.microsoft.com/office/drawing/2014/chart" uri="{C3380CC4-5D6E-409C-BE32-E72D297353CC}">
                <c16:uniqueId val="{0000000B-7C75-40B1-98BA-DBD34C0EB4D3}"/>
              </c:ext>
            </c:extLst>
          </c:dPt>
          <c:cat>
            <c:strRef>
              <c:f>Sheet1!$A$2:$A$7</c:f>
              <c:strCache>
                <c:ptCount val="5"/>
                <c:pt idx="0">
                  <c:v>1st Qtr</c:v>
                </c:pt>
                <c:pt idx="1">
                  <c:v>2nd Qtr</c:v>
                </c:pt>
                <c:pt idx="2">
                  <c:v>3rd Qtr</c:v>
                </c:pt>
                <c:pt idx="3">
                  <c:v>4th Qtr</c:v>
                </c:pt>
                <c:pt idx="4">
                  <c:v>5th Qtr</c:v>
                </c:pt>
              </c:strCache>
            </c:strRef>
          </c:cat>
          <c:val>
            <c:numRef>
              <c:f>Sheet1!$B$2:$B$7</c:f>
              <c:numCache>
                <c:formatCode>General</c:formatCode>
                <c:ptCount val="6"/>
                <c:pt idx="0">
                  <c:v>1.5</c:v>
                </c:pt>
                <c:pt idx="1">
                  <c:v>1.5</c:v>
                </c:pt>
                <c:pt idx="2">
                  <c:v>1.5</c:v>
                </c:pt>
                <c:pt idx="3">
                  <c:v>1.5</c:v>
                </c:pt>
                <c:pt idx="4">
                  <c:v>3.5</c:v>
                </c:pt>
              </c:numCache>
            </c:numRef>
          </c:val>
          <c:extLst>
            <c:ext xmlns:c16="http://schemas.microsoft.com/office/drawing/2014/chart" uri="{C3380CC4-5D6E-409C-BE32-E72D297353CC}">
              <c16:uniqueId val="{00000000-F8BB-4C2C-9D97-E189871A6E49}"/>
            </c:ext>
          </c:extLst>
        </c:ser>
        <c:dLbls>
          <c:showLegendKey val="0"/>
          <c:showVal val="0"/>
          <c:showCatName val="0"/>
          <c:showSerName val="0"/>
          <c:showPercent val="0"/>
          <c:showBubbleSize val="0"/>
          <c:showLeaderLines val="1"/>
        </c:dLbls>
        <c:firstSliceAng val="247"/>
        <c:holeSize val="53"/>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ru-RU" smtClean="0"/>
              <a:t>08.09.2018</a:t>
            </a:fld>
            <a:endParaRPr lang="ru-RU"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ru-RU" smtClean="0"/>
              <a:t>‹#›</a:t>
            </a:fld>
            <a:endParaRPr lang="ru-RU"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ru-RU" smtClean="0"/>
              <a:t>08.09.2018</a:t>
            </a:fld>
            <a:endParaRPr lang="ru-RU" dirty="0"/>
          </a:p>
        </p:txBody>
      </p:sp>
      <p:sp>
        <p:nvSpPr>
          <p:cNvPr id="4" name="Slide Image Placeholder 3"/>
          <p:cNvSpPr>
            <a:spLocks noGrp="1" noRot="1" noChangeAspect="1"/>
          </p:cNvSpPr>
          <p:nvPr>
            <p:ph type="sldImg" idx="2"/>
          </p:nvPr>
        </p:nvSpPr>
        <p:spPr>
          <a:xfrm>
            <a:off x="-1457325" y="1143000"/>
            <a:ext cx="977265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ru-RU" smtClean="0"/>
              <a:t>‹#›</a:t>
            </a:fld>
            <a:endParaRPr lang="ru-RU"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653682" y="365760"/>
            <a:ext cx="16066237" cy="4754880"/>
          </a:xfrm>
          <a:noFill/>
        </p:spPr>
        <p:txBody>
          <a:bodyPr anchor="ctr" anchorCtr="0">
            <a:noAutofit/>
          </a:bodyPr>
          <a:lstStyle>
            <a:lvl1pPr marL="0" indent="0" algn="ctr">
              <a:buNone/>
              <a:defRPr>
                <a:latin typeface="+mn-lt"/>
              </a:defRPr>
            </a:lvl1pPr>
          </a:lstStyle>
          <a:p>
            <a:r>
              <a:rPr lang="en-US" smtClean="0"/>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7644384" y="1396901"/>
            <a:ext cx="2084832" cy="790042"/>
          </a:xfrm>
        </p:spPr>
        <p:txBody>
          <a:bodyPr anchor="ctr" anchorCtr="0">
            <a:noAutofit/>
          </a:bodyPr>
          <a:lstStyle>
            <a:lvl1pPr marL="0" indent="0" algn="ctr">
              <a:buNone/>
              <a:defRPr sz="1120">
                <a:latin typeface="+mn-lt"/>
              </a:defRPr>
            </a:lvl1pPr>
          </a:lstStyle>
          <a:p>
            <a:r>
              <a:rPr lang="en-US" smtClean="0"/>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653682" y="2602030"/>
            <a:ext cx="16066237" cy="1078976"/>
          </a:xfrm>
          <a:solidFill>
            <a:schemeClr val="bg1">
              <a:alpha val="60000"/>
            </a:schemeClr>
          </a:solidFill>
        </p:spPr>
        <p:txBody>
          <a:bodyPr anchor="ctr" anchorCtr="0">
            <a:normAutofit/>
          </a:bodyPr>
          <a:lstStyle>
            <a:lvl1pPr algn="ctr">
              <a:defRPr sz="4400">
                <a:latin typeface="+mj-lt"/>
              </a:defRPr>
            </a:lvl1pPr>
          </a:lstStyle>
          <a:p>
            <a:r>
              <a:rPr lang="en-US" smtClean="0"/>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653682" y="3702984"/>
            <a:ext cx="16066237" cy="1417656"/>
          </a:xfrm>
          <a:solidFill>
            <a:schemeClr val="accent1">
              <a:alpha val="30000"/>
            </a:schemeClr>
          </a:solidFill>
        </p:spPr>
        <p:txBody>
          <a:bodyPr tIns="252000" rIns="90000" anchor="t" anchorCtr="0">
            <a:normAutofit/>
          </a:bodyPr>
          <a:lstStyle>
            <a:lvl1pPr marL="0" indent="0" algn="ctr">
              <a:buNone/>
              <a:defRPr sz="2240">
                <a:solidFill>
                  <a:schemeClr val="bg1"/>
                </a:solidFill>
                <a:latin typeface="+mj-lt"/>
              </a:defRPr>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smtClean="0"/>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smtClean="0"/>
              <a:t>9/8/2018</a:t>
            </a:fld>
            <a:endParaRPr lang="ru-RU"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2580371" y="2033425"/>
            <a:ext cx="3309671" cy="1858061"/>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5696369" y="1760154"/>
            <a:ext cx="4286936" cy="2406701"/>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9789633" y="1582520"/>
            <a:ext cx="5003597" cy="2809037"/>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954446" y="2456956"/>
            <a:ext cx="2561522" cy="625249"/>
          </a:xfrm>
        </p:spPr>
        <p:txBody>
          <a:bodyPr lIns="0" tIns="0" rIns="0" bIns="0">
            <a:noAutofit/>
          </a:bodyPr>
          <a:lstStyle>
            <a:lvl1pPr marL="0" indent="0" algn="ctr">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2465357" y="4519472"/>
            <a:ext cx="3539700" cy="267934"/>
          </a:xfrm>
        </p:spPr>
        <p:txBody>
          <a:bodyPr lIns="36000" tIns="0" rIns="0" bIns="0" anchor="b">
            <a:normAutofit/>
          </a:bodyPr>
          <a:lstStyle>
            <a:lvl1pPr marL="0" indent="0" algn="ctr">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3086389" y="3127505"/>
            <a:ext cx="2275463" cy="344560"/>
          </a:xfrm>
        </p:spPr>
        <p:txBody>
          <a:bodyPr lIns="36000" tIns="0" rIns="0" bIns="0">
            <a:noAutofit/>
          </a:bodyPr>
          <a:lstStyle>
            <a:lvl1pPr marL="0" indent="0" algn="ctr">
              <a:buNone/>
              <a:defRPr sz="2240"/>
            </a:lvl1pPr>
            <a:lvl2pPr marL="365760" indent="0">
              <a:buNone/>
              <a:defRPr sz="2240"/>
            </a:lvl2pPr>
          </a:lstStyle>
          <a:p>
            <a:pPr lvl="0"/>
            <a:r>
              <a:rPr lang="en-US" dirty="0"/>
              <a:t>Billion</a:t>
            </a:r>
            <a:endParaRPr lang="ru-RU" dirty="0"/>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6216501" y="4539587"/>
            <a:ext cx="3539700" cy="267934"/>
          </a:xfrm>
        </p:spPr>
        <p:txBody>
          <a:bodyPr lIns="36000" tIns="0" rIns="0" bIns="0" anchor="b">
            <a:normAutofit/>
          </a:bodyPr>
          <a:lstStyle>
            <a:lvl1pPr marL="0" indent="0" algn="ctr">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10521582" y="4525354"/>
            <a:ext cx="3539700" cy="267934"/>
          </a:xfrm>
        </p:spPr>
        <p:txBody>
          <a:bodyPr lIns="36000" tIns="0" rIns="0" bIns="0" anchor="b">
            <a:normAutofit/>
          </a:bodyPr>
          <a:lstStyle>
            <a:lvl1pPr marL="0" indent="0" algn="ctr">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6559076" y="2455116"/>
            <a:ext cx="2561522" cy="625249"/>
          </a:xfrm>
        </p:spPr>
        <p:txBody>
          <a:bodyPr lIns="0" tIns="0" rIns="0" bIns="0">
            <a:noAutofit/>
          </a:bodyPr>
          <a:lstStyle>
            <a:lvl1pPr marL="0" indent="0" algn="ctr">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11010671" y="2455116"/>
            <a:ext cx="2561522" cy="625249"/>
          </a:xfrm>
        </p:spPr>
        <p:txBody>
          <a:bodyPr lIns="0" tIns="0" rIns="0" bIns="0">
            <a:noAutofit/>
          </a:bodyPr>
          <a:lstStyle>
            <a:lvl1pPr marL="0" indent="0" algn="ctr">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6702106" y="3133973"/>
            <a:ext cx="2275463" cy="344560"/>
          </a:xfrm>
        </p:spPr>
        <p:txBody>
          <a:bodyPr lIns="36000" tIns="0" rIns="0" bIns="0">
            <a:noAutofit/>
          </a:bodyPr>
          <a:lstStyle>
            <a:lvl1pPr marL="0" indent="0" algn="ctr">
              <a:buNone/>
              <a:defRPr sz="2240"/>
            </a:lvl1pPr>
            <a:lvl2pPr marL="365760" indent="0">
              <a:buNone/>
              <a:defRPr sz="2240"/>
            </a:lvl2pPr>
          </a:lstStyle>
          <a:p>
            <a:pPr lvl="0"/>
            <a:r>
              <a:rPr lang="en-US" dirty="0"/>
              <a:t>Billion</a:t>
            </a:r>
            <a:endParaRPr lang="ru-RU" dirty="0"/>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11153699" y="3133973"/>
            <a:ext cx="2275463" cy="344560"/>
          </a:xfrm>
        </p:spPr>
        <p:txBody>
          <a:bodyPr lIns="36000" tIns="0" rIns="0" bIns="0">
            <a:noAutofit/>
          </a:bodyPr>
          <a:lstStyle>
            <a:lvl1pPr marL="0" indent="0" algn="ctr">
              <a:buNone/>
              <a:defRPr sz="2240"/>
            </a:lvl1pPr>
            <a:lvl2pPr marL="365760" indent="0">
              <a:buNone/>
              <a:defRPr sz="2240"/>
            </a:lvl2pPr>
          </a:lstStyle>
          <a:p>
            <a:pPr lvl="0"/>
            <a:r>
              <a:rPr lang="en-US" dirty="0"/>
              <a:t>Billion</a:t>
            </a:r>
            <a:endParaRPr lang="ru-RU" dirty="0"/>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p:nvPr>
        </p:nvSpPr>
        <p:spPr>
          <a:xfrm>
            <a:off x="1192175" y="1102266"/>
            <a:ext cx="13588353" cy="432000"/>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8686800" y="2300433"/>
            <a:ext cx="8055650" cy="217993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2175" y="1102267"/>
            <a:ext cx="13588353" cy="727214"/>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313266"/>
            <a:ext cx="8686800" cy="217993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2173" y="2622833"/>
            <a:ext cx="6869260"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1192173" y="2930905"/>
            <a:ext cx="6869260" cy="1294586"/>
          </a:xfrm>
        </p:spPr>
        <p:txBody>
          <a:bodyPr lIns="36000" tIns="0" rIns="0" bIns="0">
            <a:normAutofit/>
          </a:bodyPr>
          <a:lstStyle>
            <a:lvl1pPr marL="137160" indent="-137160">
              <a:spcBef>
                <a:spcPts val="480"/>
              </a:spcBef>
              <a:buClr>
                <a:schemeClr val="accent1">
                  <a:lumMod val="40000"/>
                  <a:lumOff val="60000"/>
                </a:schemeClr>
              </a:buClr>
              <a:buSzPct val="125000"/>
              <a:buFont typeface="Wingdings" panose="05000000000000000000" pitchFamily="2" charset="2"/>
              <a:buChar char="§"/>
              <a:defRPr sz="1120"/>
            </a:lvl1pPr>
            <a:lvl2pPr marL="502920" indent="-137160">
              <a:spcBef>
                <a:spcPts val="480"/>
              </a:spcBef>
              <a:buClr>
                <a:schemeClr val="accent1">
                  <a:lumMod val="40000"/>
                  <a:lumOff val="60000"/>
                </a:schemeClr>
              </a:buClr>
              <a:buSzPct val="125000"/>
              <a:buFont typeface="Wingdings" panose="05000000000000000000" pitchFamily="2" charset="2"/>
              <a:buChar char="§"/>
              <a:defRPr sz="1120"/>
            </a:lvl2pPr>
          </a:lstStyle>
          <a:p>
            <a:pPr lvl="0"/>
            <a:r>
              <a:rPr lang="en-US" smtClean="0"/>
              <a:t>Edit Master text styles</a:t>
            </a:r>
          </a:p>
          <a:p>
            <a:pPr lvl="1"/>
            <a:r>
              <a:rPr lang="en-US" smtClean="0"/>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9256501" y="2622833"/>
            <a:ext cx="6869260"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9256501" y="2930905"/>
            <a:ext cx="6869260" cy="1294586"/>
          </a:xfrm>
        </p:spPr>
        <p:txBody>
          <a:bodyPr lIns="36000" tIns="0" rIns="0" bIns="0">
            <a:normAutofit/>
          </a:bodyPr>
          <a:lstStyle>
            <a:lvl1pPr marL="137160" indent="-137160">
              <a:spcBef>
                <a:spcPts val="480"/>
              </a:spcBef>
              <a:buClr>
                <a:schemeClr val="bg2">
                  <a:lumMod val="40000"/>
                  <a:lumOff val="60000"/>
                </a:schemeClr>
              </a:buClr>
              <a:buSzPct val="125000"/>
              <a:buFont typeface="Wingdings" panose="05000000000000000000" pitchFamily="2" charset="2"/>
              <a:buChar char="§"/>
              <a:defRPr sz="1120"/>
            </a:lvl1pPr>
            <a:lvl2pPr marL="502920" indent="-137160">
              <a:spcBef>
                <a:spcPts val="480"/>
              </a:spcBef>
              <a:buClr>
                <a:schemeClr val="bg2">
                  <a:lumMod val="40000"/>
                  <a:lumOff val="60000"/>
                </a:schemeClr>
              </a:buClr>
              <a:buSzPct val="125000"/>
              <a:buFont typeface="Wingdings" panose="05000000000000000000" pitchFamily="2" charset="2"/>
              <a:buChar char="§"/>
              <a:defRPr sz="1120"/>
            </a:lvl2pPr>
          </a:lstStyle>
          <a:p>
            <a:pPr lvl="0"/>
            <a:r>
              <a:rPr lang="en-US" smtClean="0"/>
              <a:t>Edit Master text styles</a:t>
            </a:r>
          </a:p>
          <a:p>
            <a:pPr lvl="1"/>
            <a:r>
              <a:rPr lang="en-US" smtClean="0"/>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141396"/>
            <a:ext cx="17373600" cy="3986784"/>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4628194" y="4648498"/>
            <a:ext cx="1539000" cy="187200"/>
          </a:xfrm>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4661482" y="2240223"/>
            <a:ext cx="2525318" cy="621792"/>
          </a:xfrm>
          <a:solidFill>
            <a:schemeClr val="bg1">
              <a:alpha val="50000"/>
            </a:schemeClr>
          </a:solidFill>
        </p:spPr>
        <p:txBody>
          <a:bodyPr anchor="ctr" anchorCtr="0">
            <a:noAutofit/>
          </a:bodyPr>
          <a:lstStyle>
            <a:lvl1pPr marL="0" indent="0" algn="ctr">
              <a:buNone/>
              <a:defRPr sz="1600" i="1"/>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946789" y="1790005"/>
            <a:ext cx="2525318" cy="621792"/>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2668575" y="3742714"/>
            <a:ext cx="2525318" cy="621792"/>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9457143" y="2285545"/>
            <a:ext cx="2525318" cy="621792"/>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4</a:t>
            </a:r>
            <a:endParaRPr lang="en-US" dirty="0"/>
          </a:p>
          <a:p>
            <a:r>
              <a:rPr lang="en-US" dirty="0"/>
              <a:t>Logo</a:t>
            </a:r>
            <a:r>
              <a:rPr lang="ru-RU" dirty="0"/>
              <a:t>я</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9202691" y="3826654"/>
            <a:ext cx="2525318" cy="621792"/>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5</a:t>
            </a:r>
            <a:endParaRPr lang="en-US" dirty="0"/>
          </a:p>
          <a:p>
            <a:r>
              <a:rPr lang="en-US" dirty="0"/>
              <a:t>Logo</a:t>
            </a:r>
            <a:endParaRPr lang="ru-RU" dirty="0"/>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13046184" y="3636923"/>
            <a:ext cx="2525318" cy="621792"/>
          </a:xfrm>
          <a:solidFill>
            <a:schemeClr val="bg1">
              <a:alpha val="50000"/>
            </a:schemeClr>
          </a:solidFill>
        </p:spPr>
        <p:txBody>
          <a:bodyPr anchor="ctr" anchorCtr="0">
            <a:noAutofit/>
          </a:bodyPr>
          <a:lstStyle>
            <a:lvl1pPr marL="0" indent="0" algn="ctr">
              <a:buNone/>
              <a:defRPr sz="1600" i="1"/>
            </a:lvl1pPr>
          </a:lstStyle>
          <a:p>
            <a:r>
              <a:rPr lang="en-US" dirty="0"/>
              <a:t>Competitor </a:t>
            </a:r>
            <a:r>
              <a:rPr lang="ru-RU" dirty="0"/>
              <a:t>6</a:t>
            </a:r>
            <a:endParaRPr lang="en-US" dirty="0"/>
          </a:p>
          <a:p>
            <a:r>
              <a:rPr lang="en-US" dirty="0"/>
              <a:t>Logo</a:t>
            </a:r>
            <a:endParaRPr lang="ru-RU"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1192174" y="3137870"/>
            <a:ext cx="3906797" cy="199110"/>
          </a:xfrm>
        </p:spPr>
        <p:txBody>
          <a:bodyPr>
            <a:noAutofit/>
          </a:bodyPr>
          <a:lstStyle>
            <a:lvl1pPr marL="0" indent="0">
              <a:buNone/>
              <a:defRPr sz="960" b="1"/>
            </a:lvl1pPr>
            <a:lvl2pPr marL="365760" indent="0">
              <a:buNone/>
              <a:defRPr sz="960" b="1"/>
            </a:lvl2pPr>
            <a:lvl3pPr>
              <a:defRPr sz="960" b="1"/>
            </a:lvl3pPr>
            <a:lvl4pPr>
              <a:defRPr sz="960" b="1"/>
            </a:lvl4pPr>
            <a:lvl5pPr>
              <a:defRPr sz="960" b="1"/>
            </a:lvl5pPr>
          </a:lstStyle>
          <a:p>
            <a:pPr lvl="0"/>
            <a:r>
              <a:rPr lang="en-US"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1344515" y="3086470"/>
            <a:ext cx="147231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7140240" y="3101375"/>
            <a:ext cx="30931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13486669" y="1807805"/>
            <a:ext cx="2084832" cy="790042"/>
          </a:xfrm>
          <a:solidFill>
            <a:schemeClr val="bg1">
              <a:alpha val="50000"/>
            </a:schemeClr>
          </a:solidFill>
        </p:spPr>
        <p:txBody>
          <a:bodyPr anchor="ctr" anchorCtr="0">
            <a:noAutofit/>
          </a:bodyPr>
          <a:lstStyle>
            <a:lvl1pPr marL="0" indent="0" algn="ctr">
              <a:buNone/>
              <a:defRPr sz="1120"/>
            </a:lvl1pPr>
          </a:lstStyle>
          <a:p>
            <a:r>
              <a:rPr lang="en-US" smtClean="0"/>
              <a:t>Click icon to add picture</a:t>
            </a:r>
            <a:endParaRPr lang="ru-RU"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12257421" y="3137870"/>
            <a:ext cx="3906797" cy="199110"/>
          </a:xfrm>
        </p:spPr>
        <p:txBody>
          <a:bodyPr>
            <a:noAutofit/>
          </a:bodyPr>
          <a:lstStyle>
            <a:lvl1pPr marL="0" indent="0" algn="r">
              <a:buNone/>
              <a:defRPr sz="960" b="1"/>
            </a:lvl1pPr>
            <a:lvl2pPr marL="365760" indent="0">
              <a:buNone/>
              <a:defRPr sz="960" b="1"/>
            </a:lvl2pPr>
            <a:lvl3pPr>
              <a:defRPr sz="960" b="1"/>
            </a:lvl3pPr>
            <a:lvl4pPr>
              <a:defRPr sz="960" b="1"/>
            </a:lvl4pPr>
            <a:lvl5pPr>
              <a:defRPr sz="960" b="1"/>
            </a:lvl5pPr>
          </a:lstStyle>
          <a:p>
            <a:pPr lvl="0"/>
            <a:r>
              <a:rPr lang="en-US"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6724354" y="4704474"/>
            <a:ext cx="3906797" cy="199110"/>
          </a:xfrm>
        </p:spPr>
        <p:txBody>
          <a:bodyPr>
            <a:noAutofit/>
          </a:bodyPr>
          <a:lstStyle>
            <a:lvl1pPr marL="0" indent="0" algn="ctr">
              <a:buNone/>
              <a:defRPr sz="960" b="1"/>
            </a:lvl1pPr>
            <a:lvl2pPr marL="365760" indent="0">
              <a:buNone/>
              <a:defRPr sz="960" b="1"/>
            </a:lvl2pPr>
            <a:lvl3pPr>
              <a:defRPr sz="960" b="1"/>
            </a:lvl3pPr>
            <a:lvl4pPr>
              <a:defRPr sz="960" b="1"/>
            </a:lvl4pPr>
            <a:lvl5pPr>
              <a:defRPr sz="960" b="1"/>
            </a:lvl5pPr>
          </a:lstStyle>
          <a:p>
            <a:pPr lvl="0"/>
            <a:r>
              <a:rPr lang="en-US"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6742450" y="1312596"/>
            <a:ext cx="3906797" cy="199110"/>
          </a:xfrm>
        </p:spPr>
        <p:txBody>
          <a:bodyPr>
            <a:noAutofit/>
          </a:bodyPr>
          <a:lstStyle>
            <a:lvl1pPr marL="0" indent="0" algn="ctr">
              <a:buNone/>
              <a:defRPr sz="960" b="1"/>
            </a:lvl1pPr>
            <a:lvl2pPr marL="365760" indent="0">
              <a:buNone/>
              <a:defRPr sz="960" b="1"/>
            </a:lvl2pPr>
            <a:lvl3pPr>
              <a:defRPr sz="960" b="1"/>
            </a:lvl3pPr>
            <a:lvl4pPr>
              <a:defRPr sz="960" b="1"/>
            </a:lvl4pPr>
            <a:lvl5pPr>
              <a:defRPr sz="960" b="1"/>
            </a:lvl5pPr>
          </a:lstStyle>
          <a:p>
            <a:pPr lvl="0"/>
            <a:r>
              <a:rPr lang="en-US" dirty="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11364506" y="1444554"/>
            <a:ext cx="5355412" cy="369417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653682" y="2066346"/>
            <a:ext cx="5355412" cy="3072384"/>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6009094" y="1737162"/>
            <a:ext cx="5355412" cy="3401568"/>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2174" y="2363643"/>
            <a:ext cx="4263996"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1192174" y="2671716"/>
            <a:ext cx="4263996" cy="267935"/>
          </a:xfrm>
        </p:spPr>
        <p:txBody>
          <a:bodyPr lIns="36000" tIns="0" rIns="0" bIns="0">
            <a:normAutofit/>
          </a:bodyPr>
          <a:lstStyle>
            <a:lvl1pPr marL="0" indent="0">
              <a:buNone/>
              <a:defRPr sz="1120">
                <a:solidFill>
                  <a:schemeClr val="tx2"/>
                </a:solidFill>
              </a:defRPr>
            </a:lvl1pPr>
            <a:lvl2pPr marL="365760" indent="0">
              <a:buNone/>
              <a:defRPr sz="1120">
                <a:solidFill>
                  <a:schemeClr val="tx2"/>
                </a:solidFill>
              </a:defRPr>
            </a:lvl2pPr>
          </a:lstStyle>
          <a:p>
            <a:pPr lvl="0"/>
            <a:r>
              <a:rPr lang="en-US" smtClean="0"/>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11908379" y="1663041"/>
            <a:ext cx="4263996"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11908379" y="1971113"/>
            <a:ext cx="4263996" cy="267935"/>
          </a:xfrm>
        </p:spPr>
        <p:txBody>
          <a:bodyPr lIns="36000" tIns="0" rIns="0" bIns="0">
            <a:normAutofit/>
          </a:bodyPr>
          <a:lstStyle>
            <a:lvl1pPr marL="0" indent="0">
              <a:buNone/>
              <a:defRPr sz="1120">
                <a:solidFill>
                  <a:schemeClr val="tx2"/>
                </a:solidFill>
              </a:defRPr>
            </a:lvl1pPr>
            <a:lvl2pPr marL="365760" indent="0">
              <a:buNone/>
              <a:defRPr sz="1120">
                <a:solidFill>
                  <a:schemeClr val="tx2"/>
                </a:solidFill>
              </a:defRPr>
            </a:lvl2pPr>
          </a:lstStyle>
          <a:p>
            <a:pPr lvl="0"/>
            <a:r>
              <a:rPr lang="en-US" smtClean="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547586" y="2010247"/>
            <a:ext cx="4263996"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547586" y="2318319"/>
            <a:ext cx="4263996" cy="267935"/>
          </a:xfrm>
        </p:spPr>
        <p:txBody>
          <a:bodyPr lIns="36000" tIns="0" rIns="0" bIns="0">
            <a:normAutofit/>
          </a:bodyPr>
          <a:lstStyle>
            <a:lvl1pPr marL="0" indent="0">
              <a:buNone/>
              <a:defRPr sz="1120">
                <a:solidFill>
                  <a:schemeClr val="tx2"/>
                </a:solidFill>
              </a:defRPr>
            </a:lvl1pPr>
            <a:lvl2pPr marL="365760" indent="0">
              <a:buNone/>
              <a:defRPr sz="1120">
                <a:solidFill>
                  <a:schemeClr val="tx2"/>
                </a:solidFill>
              </a:defRPr>
            </a:lvl2pPr>
          </a:lstStyle>
          <a:p>
            <a:pPr lvl="0"/>
            <a:r>
              <a:rPr lang="en-US" smtClean="0"/>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p:nvPr>
        </p:nvSpPr>
        <p:spPr>
          <a:xfrm>
            <a:off x="1192174" y="3000418"/>
            <a:ext cx="4263996" cy="1740728"/>
          </a:xfrm>
        </p:spPr>
        <p:txBody>
          <a:bodyPr lIns="36000" tIns="0" rIns="0" bIns="0">
            <a:noAutofit/>
          </a:bodyPr>
          <a:lstStyle>
            <a:lvl1pPr marL="144000" indent="-144000">
              <a:spcBef>
                <a:spcPts val="480"/>
              </a:spcBef>
              <a:buClr>
                <a:schemeClr val="bg2">
                  <a:lumMod val="40000"/>
                  <a:lumOff val="60000"/>
                </a:schemeClr>
              </a:buClr>
              <a:buSzPct val="125000"/>
              <a:buFont typeface="Wingdings" panose="05000000000000000000" pitchFamily="2" charset="2"/>
              <a:buChar char="§"/>
              <a:defRPr sz="1120">
                <a:solidFill>
                  <a:schemeClr val="tx1"/>
                </a:solidFill>
              </a:defRPr>
            </a:lvl1pPr>
            <a:lvl2pPr marL="361950" indent="-228600">
              <a:spcBef>
                <a:spcPts val="480"/>
              </a:spcBef>
              <a:buClr>
                <a:schemeClr val="bg2">
                  <a:lumMod val="40000"/>
                  <a:lumOff val="60000"/>
                </a:schemeClr>
              </a:buClr>
              <a:buSzPct val="125000"/>
              <a:buFont typeface="Wingdings" panose="05000000000000000000" pitchFamily="2" charset="2"/>
              <a:buChar char="§"/>
              <a:defRPr sz="1120">
                <a:solidFill>
                  <a:schemeClr val="tx1"/>
                </a:solidFill>
              </a:defRPr>
            </a:lvl2pPr>
            <a:lvl3pPr marL="361950" indent="-228600">
              <a:defRPr lang="en-US" sz="1120" kern="1200" dirty="0">
                <a:solidFill>
                  <a:schemeClr val="tx1"/>
                </a:solidFill>
                <a:latin typeface="+mn-lt"/>
                <a:ea typeface="+mn-ea"/>
                <a:cs typeface="+mn-cs"/>
              </a:defRPr>
            </a:lvl3pPr>
          </a:lstStyle>
          <a:p>
            <a:pPr lvl="0"/>
            <a:r>
              <a:rPr lang="en-US" smtClean="0"/>
              <a:t>Edit Master text styles</a:t>
            </a:r>
          </a:p>
          <a:p>
            <a:pPr lvl="1"/>
            <a:r>
              <a:rPr lang="en-US" smtClean="0"/>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p:nvPr>
        </p:nvSpPr>
        <p:spPr>
          <a:xfrm>
            <a:off x="11908379" y="2299816"/>
            <a:ext cx="4263996" cy="1740728"/>
          </a:xfrm>
        </p:spPr>
        <p:txBody>
          <a:bodyPr lIns="36000" tIns="0" rIns="0" bIns="0">
            <a:noAutofit/>
          </a:bodyPr>
          <a:lstStyle>
            <a:lvl1pPr marL="144000" indent="-144000">
              <a:spcBef>
                <a:spcPts val="480"/>
              </a:spcBef>
              <a:buClr>
                <a:schemeClr val="bg2">
                  <a:lumMod val="40000"/>
                  <a:lumOff val="60000"/>
                </a:schemeClr>
              </a:buClr>
              <a:buSzPct val="125000"/>
              <a:buFont typeface="Wingdings" panose="05000000000000000000" pitchFamily="2" charset="2"/>
              <a:buChar char="§"/>
              <a:defRPr sz="1120">
                <a:solidFill>
                  <a:schemeClr val="tx1"/>
                </a:solidFill>
              </a:defRPr>
            </a:lvl1pPr>
            <a:lvl2pPr marL="144000" indent="-144000">
              <a:spcBef>
                <a:spcPts val="480"/>
              </a:spcBef>
              <a:buClr>
                <a:schemeClr val="bg2">
                  <a:lumMod val="40000"/>
                  <a:lumOff val="60000"/>
                </a:schemeClr>
              </a:buClr>
              <a:buSzPct val="125000"/>
              <a:buFont typeface="Wingdings" panose="05000000000000000000" pitchFamily="2" charset="2"/>
              <a:buChar char="§"/>
              <a:defRPr sz="1120">
                <a:solidFill>
                  <a:schemeClr val="tx1"/>
                </a:solidFill>
              </a:defRPr>
            </a:lvl2pPr>
            <a:lvl3pPr marL="316230" indent="-182880">
              <a:buClr>
                <a:schemeClr val="bg2">
                  <a:lumMod val="40000"/>
                  <a:lumOff val="60000"/>
                </a:schemeClr>
              </a:buClr>
              <a:buSzPct val="100000"/>
              <a:buFont typeface="Wingdings" panose="05000000000000000000" pitchFamily="2" charset="2"/>
              <a:buChar char="§"/>
              <a:defRPr sz="1120"/>
            </a:lvl3pPr>
          </a:lstStyle>
          <a:p>
            <a:pPr lvl="0"/>
            <a:r>
              <a:rPr lang="en-US" smtClean="0"/>
              <a:t>Edit Master text styles</a:t>
            </a:r>
          </a:p>
          <a:p>
            <a:pPr lvl="1"/>
            <a:r>
              <a:rPr lang="en-US" smtClean="0"/>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p:nvPr>
        </p:nvSpPr>
        <p:spPr>
          <a:xfrm>
            <a:off x="6547586" y="2647022"/>
            <a:ext cx="4263996" cy="1740728"/>
          </a:xfrm>
        </p:spPr>
        <p:txBody>
          <a:bodyPr lIns="36000" tIns="0" rIns="0" bIns="0">
            <a:noAutofit/>
          </a:bodyPr>
          <a:lstStyle>
            <a:lvl1pPr marL="144000" indent="-144000">
              <a:spcBef>
                <a:spcPts val="480"/>
              </a:spcBef>
              <a:buClr>
                <a:schemeClr val="accent1">
                  <a:lumMod val="40000"/>
                  <a:lumOff val="60000"/>
                </a:schemeClr>
              </a:buClr>
              <a:buSzPct val="125000"/>
              <a:buFont typeface="Wingdings" panose="05000000000000000000" pitchFamily="2" charset="2"/>
              <a:buChar char="§"/>
              <a:defRPr sz="1120">
                <a:solidFill>
                  <a:schemeClr val="tx1"/>
                </a:solidFill>
              </a:defRPr>
            </a:lvl1pPr>
            <a:lvl2pPr marL="271780" indent="-143510">
              <a:spcBef>
                <a:spcPts val="480"/>
              </a:spcBef>
              <a:buClr>
                <a:schemeClr val="accent1">
                  <a:lumMod val="40000"/>
                  <a:lumOff val="60000"/>
                </a:schemeClr>
              </a:buClr>
              <a:buSzPct val="100000"/>
              <a:buFont typeface="Wingdings" panose="05000000000000000000" pitchFamily="2" charset="2"/>
              <a:buChar char="§"/>
              <a:defRPr sz="1120">
                <a:solidFill>
                  <a:schemeClr val="tx1"/>
                </a:solidFill>
              </a:defRPr>
            </a:lvl2pPr>
          </a:lstStyle>
          <a:p>
            <a:pPr lvl="0"/>
            <a:r>
              <a:rPr lang="en-US" smtClean="0"/>
              <a:t>Edit Master text styles</a:t>
            </a:r>
          </a:p>
          <a:p>
            <a:pPr lvl="1"/>
            <a:r>
              <a:rPr lang="en-US" smtClean="0"/>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p:nvPr>
        </p:nvSpPr>
        <p:spPr>
          <a:xfrm>
            <a:off x="1192175" y="1102267"/>
            <a:ext cx="13588353" cy="391755"/>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2175" y="1102267"/>
            <a:ext cx="13588353" cy="554411"/>
          </a:xfrm>
        </p:spPr>
        <p:txBody>
          <a:bodyPr lIns="36000" tIns="0" rIns="0" bIns="0">
            <a:normAutofit/>
          </a:bodyPr>
          <a:lstStyle>
            <a:lvl1pPr marL="0" indent="0" algn="l">
              <a:buFont typeface="Arial" panose="020B0604020202020204" pitchFamily="34" charse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2173" y="1859043"/>
            <a:ext cx="6869260"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9256501" y="1859043"/>
            <a:ext cx="6869260"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1192174" y="2249598"/>
            <a:ext cx="6870263" cy="2128520"/>
          </a:xfrm>
        </p:spPr>
        <p:txBody>
          <a:bodyPr lIns="36000" tIns="0" rIns="0" bIns="0">
            <a:normAutofit/>
          </a:bodyPr>
          <a:lstStyle>
            <a:lvl1pPr marL="0" indent="0" algn="l">
              <a:buNone/>
              <a:defRPr sz="1600"/>
            </a:lvl1pPr>
            <a:lvl2pPr marL="365760" indent="0" algn="l">
              <a:buNone/>
              <a:defRPr sz="1440"/>
            </a:lvl2pPr>
          </a:lstStyle>
          <a:p>
            <a:pPr lvl="0"/>
            <a:r>
              <a:rPr lang="en-US" smtClean="0"/>
              <a:t>Edit Master text styles</a:t>
            </a:r>
          </a:p>
          <a:p>
            <a:pPr lvl="1"/>
            <a:r>
              <a:rPr lang="en-US" smtClean="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9255498" y="2249598"/>
            <a:ext cx="6870263" cy="2128520"/>
          </a:xfrm>
        </p:spPr>
        <p:txBody>
          <a:bodyPr lIns="36000" tIns="0" rIns="0" bIns="0">
            <a:normAutofit/>
          </a:bodyPr>
          <a:lstStyle>
            <a:lvl1pPr marL="0" indent="0" algn="l">
              <a:buNone/>
              <a:defRPr sz="1600"/>
            </a:lvl1pPr>
            <a:lvl2pPr marL="365760" indent="0" algn="l">
              <a:buNone/>
              <a:defRPr sz="1440"/>
            </a:lvl2pPr>
          </a:lstStyle>
          <a:p>
            <a:pPr lvl="0"/>
            <a:r>
              <a:rPr lang="en-US" smtClean="0"/>
              <a:t>Edit Master text styles</a:t>
            </a:r>
          </a:p>
          <a:p>
            <a:pPr lvl="1"/>
            <a:r>
              <a:rPr lang="en-US" smtClean="0"/>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784253"/>
            <a:ext cx="17373600" cy="2677363"/>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2175" y="1102266"/>
            <a:ext cx="13588353" cy="495104"/>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1192175" y="3113222"/>
            <a:ext cx="2462708"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1192175" y="3421294"/>
            <a:ext cx="2462708" cy="913609"/>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1192175" y="2006342"/>
            <a:ext cx="2462708" cy="483784"/>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1192175" y="2508896"/>
            <a:ext cx="2462708" cy="183189"/>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2898967"/>
            <a:ext cx="17373600" cy="43891"/>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1215042" y="2847761"/>
            <a:ext cx="2606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13663054" y="3113222"/>
            <a:ext cx="2462708"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p:nvPr>
        </p:nvSpPr>
        <p:spPr>
          <a:xfrm>
            <a:off x="13663054" y="3421294"/>
            <a:ext cx="2462708" cy="913609"/>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13663054" y="2006342"/>
            <a:ext cx="2462708" cy="483784"/>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13663054" y="2508896"/>
            <a:ext cx="2462708" cy="183189"/>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4309894" y="3113222"/>
            <a:ext cx="2462708"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4309894" y="3421294"/>
            <a:ext cx="2462708" cy="913609"/>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4309894" y="2006342"/>
            <a:ext cx="2462708" cy="483784"/>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4309894" y="2508896"/>
            <a:ext cx="2462708" cy="183189"/>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427613" y="3113222"/>
            <a:ext cx="2462708"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7427613" y="3421294"/>
            <a:ext cx="2462708" cy="913609"/>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7427613" y="2006342"/>
            <a:ext cx="2462708" cy="483784"/>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427613" y="2508896"/>
            <a:ext cx="2462708" cy="183189"/>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10545333" y="3113222"/>
            <a:ext cx="2462708"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p:nvPr>
        </p:nvSpPr>
        <p:spPr>
          <a:xfrm>
            <a:off x="10545333" y="3421294"/>
            <a:ext cx="2462708" cy="913609"/>
          </a:xfrm>
        </p:spPr>
        <p:txBody>
          <a:bodyPr lIns="36000" tIns="0" rIns="0" bIns="0">
            <a:normAutofit/>
          </a:bodyPr>
          <a:lstStyle>
            <a:lvl1pPr marL="0" indent="0">
              <a:buClr>
                <a:schemeClr val="tx2"/>
              </a:buClr>
              <a:buSzPct val="125000"/>
              <a:buFont typeface="Wingdings" panose="05000000000000000000" pitchFamily="2" charset="2"/>
              <a:buNone/>
              <a:defRPr sz="960"/>
            </a:lvl1pPr>
            <a:lvl2pPr marL="365760" indent="0">
              <a:buClr>
                <a:schemeClr val="tx2"/>
              </a:buClr>
              <a:buSzPct val="125000"/>
              <a:buFont typeface="Wingdings" panose="05000000000000000000" pitchFamily="2" charset="2"/>
              <a:buNone/>
              <a:defRPr sz="960"/>
            </a:lvl2pPr>
          </a:lstStyle>
          <a:p>
            <a:pPr lvl="0"/>
            <a:r>
              <a:rPr lang="en-US" smtClean="0"/>
              <a:t>Edit Master text styles</a:t>
            </a:r>
          </a:p>
          <a:p>
            <a:pPr lvl="1"/>
            <a:r>
              <a:rPr lang="en-US" smtClean="0"/>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10545333" y="2006342"/>
            <a:ext cx="2462708" cy="483784"/>
          </a:xfrm>
        </p:spPr>
        <p:txBody>
          <a:bodyPr lIns="36000" tIns="0" rIns="0" bIns="0" anchor="t" anchorCtr="0">
            <a:noAutofit/>
          </a:bodyPr>
          <a:lstStyle>
            <a:lvl1pPr marL="0" indent="0" algn="l">
              <a:buNone/>
              <a:defRPr sz="4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10545333" y="2508896"/>
            <a:ext cx="2462708" cy="183189"/>
          </a:xfrm>
        </p:spPr>
        <p:txBody>
          <a:bodyPr lIns="36000" tIns="0" rIns="0" bIns="0" anchor="t" anchorCtr="0">
            <a:normAutofit/>
          </a:bodyPr>
          <a:lstStyle>
            <a:lvl1pPr marL="0" indent="0">
              <a:buNone/>
              <a:defRPr sz="1120" b="0">
                <a:solidFill>
                  <a:schemeClr val="tx2"/>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4331869" y="2847761"/>
            <a:ext cx="2606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7448696" y="2847761"/>
            <a:ext cx="2606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10565523" y="2847761"/>
            <a:ext cx="2606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13682350" y="2847761"/>
            <a:ext cx="2606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1192175" y="592798"/>
            <a:ext cx="3931725" cy="455040"/>
          </a:xfrm>
        </p:spPr>
        <p:txBody>
          <a:bodyPr lIns="36000" tIns="0" rIns="0" bIns="0">
            <a:noAutofit/>
          </a:bodyPr>
          <a:lstStyle/>
          <a:p>
            <a:r>
              <a:rPr lang="en-US" dirty="0"/>
              <a:t>Title Here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2176" y="1102266"/>
            <a:ext cx="3934180" cy="1304050"/>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5675830" y="592798"/>
            <a:ext cx="8777406" cy="3720506"/>
          </a:xfrm>
        </p:spPr>
        <p:txBody>
          <a:bodyPr anchor="ctr" anchorCtr="0">
            <a:noAutofit/>
          </a:bodyPr>
          <a:lstStyle>
            <a:lvl1pPr marL="0" indent="0" algn="ctr">
              <a:buNone/>
              <a:defRPr sz="1440"/>
            </a:lvl1pPr>
          </a:lstStyle>
          <a:p>
            <a:r>
              <a:rPr lang="en-US" smtClean="0"/>
              <a:t>Click icon to add table</a:t>
            </a:r>
            <a:endParaRPr lang="ru-RU"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290810"/>
            <a:ext cx="17373600" cy="219456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6732270" y="1290810"/>
            <a:ext cx="3909060" cy="2194560"/>
          </a:xfrm>
        </p:spPr>
        <p:txBody>
          <a:bodyPr anchor="ctr" anchorCtr="0">
            <a:noAutofit/>
          </a:bodyPr>
          <a:lstStyle>
            <a:lvl1pPr marL="0" indent="0" algn="ctr">
              <a:buNone/>
              <a:defRPr sz="1440"/>
            </a:lvl1pPr>
          </a:lstStyle>
          <a:p>
            <a:r>
              <a:rPr lang="en-US" smtClean="0"/>
              <a:t>Click icon to add picture</a:t>
            </a:r>
            <a:endParaRPr lang="ru-RU"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2823210" y="1290810"/>
            <a:ext cx="3909060" cy="2194560"/>
          </a:xfrm>
        </p:spPr>
        <p:txBody>
          <a:bodyPr anchor="ctr" anchorCtr="0">
            <a:noAutofit/>
          </a:bodyPr>
          <a:lstStyle>
            <a:lvl1pPr marL="0" indent="0" algn="ctr">
              <a:buNone/>
              <a:defRPr sz="1440"/>
            </a:lvl1pPr>
          </a:lstStyle>
          <a:p>
            <a:r>
              <a:rPr lang="en-US" smtClean="0"/>
              <a:t>Click icon to add picture</a:t>
            </a:r>
            <a:endParaRPr lang="ru-RU"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10639381" y="1290810"/>
            <a:ext cx="3909060" cy="2194560"/>
          </a:xfrm>
        </p:spPr>
        <p:txBody>
          <a:bodyPr anchor="ctr" anchorCtr="0">
            <a:noAutofit/>
          </a:bodyPr>
          <a:lstStyle>
            <a:lvl1pPr marL="0" indent="0" algn="ctr">
              <a:buNone/>
              <a:defRPr sz="1440"/>
            </a:lvl1pPr>
          </a:lstStyle>
          <a:p>
            <a:r>
              <a:rPr lang="en-US" smtClean="0"/>
              <a:t>Click icon to add picture</a:t>
            </a: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3418290" y="3594374"/>
            <a:ext cx="2718900" cy="267934"/>
          </a:xfrm>
        </p:spPr>
        <p:txBody>
          <a:bodyPr lIns="36000" tIns="0" rIns="0" bIns="0" anchor="b">
            <a:normAutofit/>
          </a:bodyPr>
          <a:lstStyle>
            <a:lvl1pPr marL="0" indent="0" algn="ctr">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3418290" y="3902447"/>
            <a:ext cx="2718900" cy="187415"/>
          </a:xfrm>
        </p:spPr>
        <p:txBody>
          <a:bodyPr lIns="36000" tIns="0" rIns="0" bIns="0">
            <a:noAutofit/>
          </a:bodyPr>
          <a:lstStyle>
            <a:lvl1pPr marL="0" indent="0" algn="ctr">
              <a:buClr>
                <a:schemeClr val="tx2"/>
              </a:buClr>
              <a:buSzPct val="125000"/>
              <a:buFont typeface="Wingdings" panose="05000000000000000000" pitchFamily="2" charset="2"/>
              <a:buNone/>
              <a:defRPr sz="1120">
                <a:solidFill>
                  <a:schemeClr val="tx2"/>
                </a:solidFill>
              </a:defRPr>
            </a:lvl1pPr>
            <a:lvl2pPr marL="365760" indent="0" algn="ctr">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3418290" y="4110873"/>
            <a:ext cx="2718900" cy="555106"/>
          </a:xfrm>
        </p:spPr>
        <p:txBody>
          <a:bodyPr lIns="36000" tIns="0" rIns="0" bIns="0" anchor="t" anchorCtr="0">
            <a:normAutofit/>
          </a:bodyPr>
          <a:lstStyle>
            <a:lvl1pPr marL="0" indent="0" algn="ctr">
              <a:buNone/>
              <a:defRPr sz="960" b="0">
                <a:solidFill>
                  <a:schemeClr val="tx1"/>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7327350" y="3594374"/>
            <a:ext cx="2718900" cy="267934"/>
          </a:xfrm>
        </p:spPr>
        <p:txBody>
          <a:bodyPr lIns="36000" tIns="0" rIns="0" bIns="0" anchor="b">
            <a:normAutofit/>
          </a:bodyPr>
          <a:lstStyle>
            <a:lvl1pPr marL="0" indent="0" algn="ctr">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7327350" y="3902447"/>
            <a:ext cx="2718900" cy="187415"/>
          </a:xfrm>
        </p:spPr>
        <p:txBody>
          <a:bodyPr lIns="36000" tIns="0" rIns="0" bIns="0">
            <a:noAutofit/>
          </a:bodyPr>
          <a:lstStyle>
            <a:lvl1pPr marL="0" indent="0" algn="ctr">
              <a:buClr>
                <a:schemeClr val="tx2"/>
              </a:buClr>
              <a:buSzPct val="125000"/>
              <a:buFont typeface="Wingdings" panose="05000000000000000000" pitchFamily="2" charset="2"/>
              <a:buNone/>
              <a:defRPr sz="1120">
                <a:solidFill>
                  <a:schemeClr val="tx2"/>
                </a:solidFill>
              </a:defRPr>
            </a:lvl1pPr>
            <a:lvl2pPr marL="365760" indent="0" algn="ctr">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7327350" y="4110873"/>
            <a:ext cx="2718900" cy="555106"/>
          </a:xfrm>
        </p:spPr>
        <p:txBody>
          <a:bodyPr lIns="36000" tIns="0" rIns="0" bIns="0" anchor="t" anchorCtr="0">
            <a:normAutofit/>
          </a:bodyPr>
          <a:lstStyle>
            <a:lvl1pPr marL="0" indent="0" algn="ctr">
              <a:buNone/>
              <a:defRPr sz="960" b="0">
                <a:solidFill>
                  <a:schemeClr val="tx1"/>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11258325" y="3594374"/>
            <a:ext cx="2718900" cy="267934"/>
          </a:xfrm>
        </p:spPr>
        <p:txBody>
          <a:bodyPr lIns="36000" tIns="0" rIns="0" bIns="0" anchor="b">
            <a:normAutofit/>
          </a:bodyPr>
          <a:lstStyle>
            <a:lvl1pPr marL="0" indent="0" algn="ctr">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11258325" y="3902447"/>
            <a:ext cx="2718900" cy="187415"/>
          </a:xfrm>
        </p:spPr>
        <p:txBody>
          <a:bodyPr lIns="36000" tIns="0" rIns="0" bIns="0">
            <a:noAutofit/>
          </a:bodyPr>
          <a:lstStyle>
            <a:lvl1pPr marL="0" indent="0" algn="ctr">
              <a:buClr>
                <a:schemeClr val="tx2"/>
              </a:buClr>
              <a:buSzPct val="125000"/>
              <a:buFont typeface="Wingdings" panose="05000000000000000000" pitchFamily="2" charset="2"/>
              <a:buNone/>
              <a:defRPr sz="1120">
                <a:solidFill>
                  <a:schemeClr val="tx2"/>
                </a:solidFill>
              </a:defRPr>
            </a:lvl1pPr>
            <a:lvl2pPr marL="365760" indent="0" algn="ctr">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11258325" y="4110873"/>
            <a:ext cx="2718900" cy="555106"/>
          </a:xfrm>
        </p:spPr>
        <p:txBody>
          <a:bodyPr lIns="36000" tIns="0" rIns="0" bIns="0" anchor="t" anchorCtr="0">
            <a:normAutofit/>
          </a:bodyPr>
          <a:lstStyle>
            <a:lvl1pPr marL="0" indent="0" algn="ctr">
              <a:buNone/>
              <a:defRPr sz="960" b="0">
                <a:solidFill>
                  <a:schemeClr val="tx1"/>
                </a:solidFill>
                <a:latin typeface="+mn-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2175" y="1102266"/>
            <a:ext cx="13588353" cy="495104"/>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815039" y="2051452"/>
            <a:ext cx="3237145" cy="267934"/>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815039" y="2359525"/>
            <a:ext cx="3237145" cy="52705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1192175" y="2117620"/>
            <a:ext cx="1368171" cy="76896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2815039" y="3304386"/>
            <a:ext cx="3237145" cy="267934"/>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p:nvPr>
        </p:nvSpPr>
        <p:spPr>
          <a:xfrm>
            <a:off x="2815039" y="3612459"/>
            <a:ext cx="3237145" cy="52705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1192175" y="3370554"/>
            <a:ext cx="1368171" cy="76896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883261" y="2051452"/>
            <a:ext cx="3237145" cy="267934"/>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7883261" y="2359525"/>
            <a:ext cx="3237145" cy="52705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260397" y="2117620"/>
            <a:ext cx="1368171" cy="76896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7883261" y="3304386"/>
            <a:ext cx="3237145" cy="267934"/>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p:nvPr>
        </p:nvSpPr>
        <p:spPr>
          <a:xfrm>
            <a:off x="7883261" y="3612459"/>
            <a:ext cx="3237145" cy="52705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6260397" y="3370554"/>
            <a:ext cx="1368171" cy="76896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12951483" y="2051452"/>
            <a:ext cx="3237145" cy="267934"/>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p:nvPr>
        </p:nvSpPr>
        <p:spPr>
          <a:xfrm>
            <a:off x="12951483" y="2359525"/>
            <a:ext cx="3237145" cy="52705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11328619" y="2117620"/>
            <a:ext cx="1368171" cy="76896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12951483" y="3304386"/>
            <a:ext cx="3237145" cy="267934"/>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p:nvPr>
        </p:nvSpPr>
        <p:spPr>
          <a:xfrm>
            <a:off x="12951483" y="3612459"/>
            <a:ext cx="3237145" cy="52705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11328619" y="3370554"/>
            <a:ext cx="1368171" cy="76896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8975391" cy="455040"/>
          </a:xfrm>
        </p:spPr>
        <p:txBody>
          <a:bodyPr lIns="36000" tIns="0" rIns="0" bIns="0">
            <a:noAutofit/>
          </a:bodyPr>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2176" y="1102266"/>
            <a:ext cx="3558835" cy="1304050"/>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4851247" y="1102266"/>
            <a:ext cx="5316319" cy="3025606"/>
          </a:xfrm>
        </p:spPr>
        <p:txBody>
          <a:bodyPr anchor="ctr" anchorCtr="0">
            <a:noAutofit/>
          </a:bodyPr>
          <a:lstStyle>
            <a:lvl1pPr marL="0" indent="0" algn="ctr">
              <a:buNone/>
              <a:defRPr sz="1440"/>
            </a:lvl1pPr>
          </a:lstStyle>
          <a:p>
            <a:r>
              <a:rPr lang="en-US" smtClean="0"/>
              <a:t>Click icon to add chart</a:t>
            </a:r>
            <a:endParaRPr lang="ru-RU"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10287845" y="1222187"/>
            <a:ext cx="469087" cy="262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13772595" y="1222187"/>
            <a:ext cx="469087" cy="2620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10287845" y="2227698"/>
            <a:ext cx="469087" cy="26208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13772595" y="2227698"/>
            <a:ext cx="469087" cy="26208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10287845" y="3233207"/>
            <a:ext cx="469087" cy="2620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13772595" y="3233207"/>
            <a:ext cx="469087" cy="26208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10303604" y="1494907"/>
            <a:ext cx="2821500" cy="267934"/>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10303604" y="1802981"/>
            <a:ext cx="2821500" cy="18741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10303604" y="2506271"/>
            <a:ext cx="2821500" cy="267934"/>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10303604" y="2814345"/>
            <a:ext cx="2821500" cy="18741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10303604" y="3505927"/>
            <a:ext cx="2821500" cy="267934"/>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10303604" y="3814001"/>
            <a:ext cx="2821500" cy="18741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13772595" y="1494907"/>
            <a:ext cx="2821500" cy="267934"/>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13772595" y="1802981"/>
            <a:ext cx="2821500" cy="18741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13772595" y="2506271"/>
            <a:ext cx="2821500" cy="267934"/>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13772595" y="2814345"/>
            <a:ext cx="2821500" cy="18741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13772595" y="3505927"/>
            <a:ext cx="2821500" cy="267934"/>
          </a:xfrm>
        </p:spPr>
        <p:txBody>
          <a:bodyPr lIns="36000" tIns="0" rIns="0" bIns="0" anchor="b">
            <a:normAutofit/>
          </a:bodyPr>
          <a:lstStyle>
            <a:lvl1pPr marL="0" indent="0" algn="l">
              <a:buNone/>
              <a:defRPr sz="1760" b="0">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13772595" y="3814001"/>
            <a:ext cx="2821500" cy="187415"/>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dirty="0"/>
              <a:t>Category Description</a:t>
            </a:r>
            <a:endParaRPr lang="ru-RU" dirty="0"/>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1910" userDrawn="1">
          <p15:clr>
            <a:srgbClr val="FBAE40"/>
          </p15:clr>
        </p15:guide>
        <p15:guide id="2" pos="398" userDrawn="1">
          <p15:clr>
            <a:srgbClr val="FBAE40"/>
          </p15:clr>
        </p15:guide>
        <p15:guide id="3" pos="10159" userDrawn="1">
          <p15:clr>
            <a:srgbClr val="FBAE40"/>
          </p15:clr>
        </p15:guide>
        <p15:guide id="4" pos="10546" userDrawn="1">
          <p15:clr>
            <a:srgbClr val="FBAE40"/>
          </p15:clr>
        </p15:guide>
        <p15:guide id="5" orient="horz" pos="1692" userDrawn="1">
          <p15:clr>
            <a:srgbClr val="FBAE40"/>
          </p15:clr>
        </p15:guide>
        <p15:guide id="6" orient="horz" pos="36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653682" y="365760"/>
            <a:ext cx="16066237" cy="4754880"/>
          </a:xfrm>
        </p:spPr>
        <p:txBody>
          <a:bodyPr anchor="ctr" anchorCtr="0">
            <a:noAutofit/>
          </a:bodyPr>
          <a:lstStyle>
            <a:lvl1pPr marL="0" indent="0" algn="ctr">
              <a:buNone/>
              <a:defRPr/>
            </a:lvl1pPr>
          </a:lstStyle>
          <a:p>
            <a:r>
              <a:rPr lang="en-US" smtClean="0"/>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1293762" y="3993106"/>
            <a:ext cx="2084832" cy="790042"/>
          </a:xfrm>
        </p:spPr>
        <p:txBody>
          <a:bodyPr anchor="ctr" anchorCtr="0">
            <a:noAutofit/>
          </a:bodyPr>
          <a:lstStyle>
            <a:lvl1pPr marL="0" indent="0" algn="ctr">
              <a:buNone/>
              <a:defRPr sz="1120"/>
            </a:lvl1pPr>
          </a:lstStyle>
          <a:p>
            <a:r>
              <a:rPr lang="en-US" smtClean="0"/>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653774" y="1623061"/>
            <a:ext cx="6736794" cy="582930"/>
          </a:xfrm>
          <a:solidFill>
            <a:schemeClr val="accent1">
              <a:alpha val="60000"/>
            </a:schemeClr>
          </a:solidFill>
        </p:spPr>
        <p:txBody>
          <a:bodyPr lIns="396000" anchor="ctr" anchorCtr="0">
            <a:noAutofit/>
          </a:bodyPr>
          <a:lstStyle>
            <a:lvl1pPr marL="0" indent="0">
              <a:buNone/>
              <a:defRPr sz="2240">
                <a:solidFill>
                  <a:schemeClr val="bg1"/>
                </a:solidFill>
              </a:defRPr>
            </a:lvl1pPr>
            <a:lvl2pPr marL="365760" indent="0">
              <a:buNone/>
              <a:defRPr sz="2240">
                <a:solidFill>
                  <a:schemeClr val="bg1"/>
                </a:solidFill>
              </a:defRPr>
            </a:lvl2pPr>
            <a:lvl3pPr marL="731520" indent="0">
              <a:buNone/>
              <a:defRPr sz="2240">
                <a:solidFill>
                  <a:schemeClr val="bg1"/>
                </a:solidFill>
              </a:defRPr>
            </a:lvl3pPr>
            <a:lvl4pPr marL="1097280" indent="0">
              <a:buNone/>
              <a:defRPr sz="2240">
                <a:solidFill>
                  <a:schemeClr val="bg1"/>
                </a:solidFill>
              </a:defRPr>
            </a:lvl4pPr>
            <a:lvl5pPr marL="1463040" indent="0">
              <a:buNone/>
              <a:defRPr sz="2240">
                <a:solidFill>
                  <a:schemeClr val="bg1"/>
                </a:solidFill>
              </a:defRPr>
            </a:lvl5pPr>
          </a:lstStyle>
          <a:p>
            <a:pPr lvl="0"/>
            <a:r>
              <a:rPr lang="en-US" smtClean="0"/>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653773" y="2203681"/>
            <a:ext cx="6735690" cy="1488960"/>
          </a:xfrm>
          <a:solidFill>
            <a:schemeClr val="bg1">
              <a:alpha val="50000"/>
            </a:schemeClr>
          </a:solidFill>
        </p:spPr>
        <p:txBody>
          <a:bodyPr lIns="396000" tIns="0" rIns="0" bIns="0">
            <a:noAutofit/>
          </a:bodyPr>
          <a:lstStyle>
            <a:lvl1pPr>
              <a:lnSpc>
                <a:spcPct val="85000"/>
              </a:lnSpc>
              <a:defRPr sz="44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4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8686800" y="365759"/>
            <a:ext cx="8033118" cy="4767581"/>
          </a:xfrm>
        </p:spPr>
        <p:txBody>
          <a:bodyPr anchor="ctr" anchorCtr="0">
            <a:noAutofit/>
          </a:bodyPr>
          <a:lstStyle>
            <a:lvl1pPr marL="0" indent="0" algn="ctr">
              <a:buNone/>
              <a:defRPr/>
            </a:lvl1pPr>
          </a:lstStyle>
          <a:p>
            <a:r>
              <a:rPr lang="en-US" smtClean="0"/>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1182931" y="1064911"/>
            <a:ext cx="6532502" cy="885691"/>
          </a:xfrm>
        </p:spPr>
        <p:txBody>
          <a:bodyPr lIns="36000" tIns="0" rIns="0" bIns="0" anchor="b">
            <a:normAutofit/>
          </a:bodyPr>
          <a:lstStyle>
            <a:lvl1pPr>
              <a:defRPr sz="2880"/>
            </a:lvl1p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1182931" y="2036360"/>
            <a:ext cx="6532502" cy="432000"/>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28194" y="4648320"/>
            <a:ext cx="1539000" cy="187200"/>
          </a:xfrm>
        </p:spPr>
        <p:txBody>
          <a:bodyPr anchor="b" anchorCtr="0"/>
          <a:lstStyle>
            <a:lvl1pPr>
              <a:defRPr>
                <a:solidFill>
                  <a:schemeClr val="accent5">
                    <a:lumMod val="50000"/>
                  </a:schemeClr>
                </a:solidFill>
              </a:defRPr>
            </a:lvl1pPr>
          </a:lstStyle>
          <a:p>
            <a:fld id="{BC23DBD1-F259-4AEB-A7D9-D728D6E04490}" type="datetime1">
              <a:rPr lang="en-US" smtClean="0"/>
              <a:t>9/8/2018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1182932" y="2640052"/>
            <a:ext cx="6532502" cy="1396614"/>
          </a:xfrm>
        </p:spPr>
        <p:txBody>
          <a:bodyPr lIns="36000" tIns="0" rIns="0" bIns="0">
            <a:noAutofit/>
          </a:bodyPr>
          <a:lstStyle>
            <a:lvl1pPr marL="172800" indent="-172800">
              <a:spcBef>
                <a:spcPts val="480"/>
              </a:spcBef>
              <a:buClr>
                <a:schemeClr val="tx2">
                  <a:lumMod val="40000"/>
                  <a:lumOff val="60000"/>
                </a:schemeClr>
              </a:buClr>
              <a:buSzPct val="125000"/>
              <a:buFont typeface="Wingdings" panose="05000000000000000000" pitchFamily="2" charset="2"/>
              <a:buChar char="§"/>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54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653682" y="365760"/>
            <a:ext cx="16066237" cy="4754880"/>
          </a:xfrm>
          <a:noFill/>
        </p:spPr>
        <p:txBody>
          <a:bodyPr anchor="ctr" anchorCtr="0">
            <a:noAutofit/>
          </a:bodyPr>
          <a:lstStyle>
            <a:lvl1pPr marL="0" indent="0" algn="ctr">
              <a:buNone/>
              <a:defRPr/>
            </a:lvl1pPr>
          </a:lstStyle>
          <a:p>
            <a:r>
              <a:rPr lang="en-US" smtClean="0"/>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7644384" y="1396901"/>
            <a:ext cx="2084832" cy="790042"/>
          </a:xfrm>
        </p:spPr>
        <p:txBody>
          <a:bodyPr anchor="ctr" anchorCtr="0">
            <a:noAutofit/>
          </a:bodyPr>
          <a:lstStyle>
            <a:lvl1pPr marL="0" indent="0" algn="ctr">
              <a:buNone/>
              <a:defRPr sz="1120"/>
            </a:lvl1pPr>
          </a:lstStyle>
          <a:p>
            <a:r>
              <a:rPr lang="en-US" smtClean="0"/>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653682" y="2602030"/>
            <a:ext cx="16066237" cy="1078976"/>
          </a:xfrm>
          <a:solidFill>
            <a:schemeClr val="bg1">
              <a:alpha val="60000"/>
            </a:schemeClr>
          </a:solidFill>
        </p:spPr>
        <p:txBody>
          <a:bodyPr anchor="ctr" anchorCtr="0">
            <a:normAutofit/>
          </a:bodyPr>
          <a:lstStyle>
            <a:lvl1pPr algn="ctr">
              <a:defRPr sz="4400"/>
            </a:lvl1pPr>
          </a:lstStyle>
          <a:p>
            <a:r>
              <a:rPr lang="en-US" smtClean="0"/>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653682" y="3681006"/>
            <a:ext cx="16066237" cy="1439634"/>
          </a:xfrm>
          <a:solidFill>
            <a:schemeClr val="tx1">
              <a:alpha val="90000"/>
            </a:schemeClr>
          </a:solidFill>
        </p:spPr>
        <p:txBody>
          <a:bodyPr tIns="252000" anchor="t" anchorCtr="0">
            <a:normAutofit/>
          </a:bodyPr>
          <a:lstStyle>
            <a:lvl1pPr marL="0" indent="0" algn="ctr">
              <a:buNone/>
              <a:defRPr sz="2240">
                <a:solidFill>
                  <a:schemeClr val="bg1"/>
                </a:solidFill>
              </a:defRPr>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smtClean="0"/>
              <a:t>Click to edit Master subtitle style</a:t>
            </a:r>
            <a:endParaRPr lang="ru-RU" dirty="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2745644" y="4320540"/>
            <a:ext cx="2565321" cy="224790"/>
          </a:xfrm>
        </p:spPr>
        <p:txBody>
          <a:bodyPr lIns="0" tIns="0" rIns="0" bIns="0" anchor="ctr" anchorCtr="0">
            <a:noAutofit/>
          </a:bodyPr>
          <a:lstStyle>
            <a:lvl1pPr marL="0" indent="0" algn="ctr">
              <a:buNone/>
              <a:defRPr sz="1440">
                <a:solidFill>
                  <a:schemeClr val="bg2">
                    <a:lumMod val="60000"/>
                    <a:lumOff val="40000"/>
                  </a:schemeClr>
                </a:solidFill>
              </a:defRPr>
            </a:lvl1pPr>
            <a:lvl2pPr>
              <a:defRPr sz="1440">
                <a:solidFill>
                  <a:schemeClr val="bg2">
                    <a:lumMod val="40000"/>
                    <a:lumOff val="60000"/>
                  </a:schemeClr>
                </a:solidFill>
              </a:defRPr>
            </a:lvl2pPr>
            <a:lvl3pPr>
              <a:defRPr sz="1440">
                <a:solidFill>
                  <a:schemeClr val="bg2">
                    <a:lumMod val="40000"/>
                    <a:lumOff val="60000"/>
                  </a:schemeClr>
                </a:solidFill>
              </a:defRPr>
            </a:lvl3pPr>
            <a:lvl4pPr>
              <a:defRPr sz="1440">
                <a:solidFill>
                  <a:schemeClr val="bg2">
                    <a:lumMod val="40000"/>
                    <a:lumOff val="60000"/>
                  </a:schemeClr>
                </a:solidFill>
              </a:defRPr>
            </a:lvl4pPr>
            <a:lvl5pPr>
              <a:defRPr sz="1440">
                <a:solidFill>
                  <a:schemeClr val="bg2">
                    <a:lumMod val="40000"/>
                    <a:lumOff val="60000"/>
                  </a:schemeClr>
                </a:solidFill>
              </a:defRPr>
            </a:lvl5pPr>
          </a:lstStyle>
          <a:p>
            <a:pPr lvl="0"/>
            <a:r>
              <a:rPr lang="en-US" dirty="0"/>
              <a:t>Email:</a:t>
            </a:r>
            <a:endParaRPr lang="ru-RU" dirty="0"/>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617203" y="4556760"/>
            <a:ext cx="4822200" cy="224400"/>
          </a:xfrm>
        </p:spPr>
        <p:txBody>
          <a:bodyPr lIns="0" tIns="0" rIns="0" bIns="0">
            <a:noAutofit/>
          </a:bodyPr>
          <a:lstStyle>
            <a:lvl1pPr marL="0" indent="0" algn="ctr">
              <a:buNone/>
              <a:defRPr sz="1760">
                <a:solidFill>
                  <a:schemeClr val="bg1"/>
                </a:solidFill>
                <a:latin typeface="+mj-lt"/>
              </a:defRPr>
            </a:lvl1pPr>
            <a:lvl2pPr>
              <a:defRPr sz="1120">
                <a:solidFill>
                  <a:schemeClr val="bg1"/>
                </a:solidFill>
              </a:defRPr>
            </a:lvl2pPr>
            <a:lvl3pPr>
              <a:defRPr sz="1120">
                <a:solidFill>
                  <a:schemeClr val="bg1"/>
                </a:solidFill>
              </a:defRPr>
            </a:lvl3pPr>
            <a:lvl4pPr>
              <a:defRPr sz="1120">
                <a:solidFill>
                  <a:schemeClr val="bg1"/>
                </a:solidFill>
              </a:defRPr>
            </a:lvl4pPr>
            <a:lvl5pPr>
              <a:defRPr sz="1120">
                <a:solidFill>
                  <a:schemeClr val="bg1"/>
                </a:solidFill>
              </a:defRPr>
            </a:lvl5pPr>
          </a:lstStyle>
          <a:p>
            <a:r>
              <a:rPr lang="en-US" dirty="0" err="1"/>
              <a:t>victoria@fabrikam.com</a:t>
            </a:r>
            <a:endParaRPr lang="ru-RU" dirty="0"/>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7570032" y="4320227"/>
            <a:ext cx="2565321" cy="224790"/>
          </a:xfrm>
        </p:spPr>
        <p:txBody>
          <a:bodyPr lIns="0" tIns="0" rIns="0" bIns="0" anchor="ctr" anchorCtr="0">
            <a:noAutofit/>
          </a:bodyPr>
          <a:lstStyle>
            <a:lvl1pPr marL="0" indent="0" algn="ctr">
              <a:buNone/>
              <a:defRPr sz="1440">
                <a:solidFill>
                  <a:schemeClr val="bg2">
                    <a:lumMod val="60000"/>
                    <a:lumOff val="40000"/>
                  </a:schemeClr>
                </a:solidFill>
              </a:defRPr>
            </a:lvl1pPr>
            <a:lvl2pPr>
              <a:defRPr sz="1440">
                <a:solidFill>
                  <a:schemeClr val="bg2">
                    <a:lumMod val="40000"/>
                    <a:lumOff val="60000"/>
                  </a:schemeClr>
                </a:solidFill>
              </a:defRPr>
            </a:lvl2pPr>
            <a:lvl3pPr>
              <a:defRPr sz="1440">
                <a:solidFill>
                  <a:schemeClr val="bg2">
                    <a:lumMod val="40000"/>
                    <a:lumOff val="60000"/>
                  </a:schemeClr>
                </a:solidFill>
              </a:defRPr>
            </a:lvl3pPr>
            <a:lvl4pPr>
              <a:defRPr sz="1440">
                <a:solidFill>
                  <a:schemeClr val="bg2">
                    <a:lumMod val="40000"/>
                    <a:lumOff val="60000"/>
                  </a:schemeClr>
                </a:solidFill>
              </a:defRPr>
            </a:lvl4pPr>
            <a:lvl5pPr>
              <a:defRPr sz="1440">
                <a:solidFill>
                  <a:schemeClr val="bg2">
                    <a:lumMod val="40000"/>
                    <a:lumOff val="60000"/>
                  </a:schemeClr>
                </a:solidFill>
              </a:defRPr>
            </a:lvl5pPr>
          </a:lstStyle>
          <a:p>
            <a:pPr lvl="0"/>
            <a:r>
              <a:rPr lang="en-US" dirty="0"/>
              <a:t>Phone:</a:t>
            </a:r>
            <a:endParaRPr lang="ru-RU" dirty="0"/>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6928941" y="4556447"/>
            <a:ext cx="3847500" cy="224400"/>
          </a:xfrm>
        </p:spPr>
        <p:txBody>
          <a:bodyPr lIns="0" tIns="0" rIns="0" bIns="0">
            <a:noAutofit/>
          </a:bodyPr>
          <a:lstStyle>
            <a:lvl1pPr marL="0" indent="0" algn="ctr">
              <a:buNone/>
              <a:defRPr sz="1760">
                <a:solidFill>
                  <a:schemeClr val="bg1"/>
                </a:solidFill>
                <a:latin typeface="+mj-lt"/>
              </a:defRPr>
            </a:lvl1pPr>
            <a:lvl2pPr>
              <a:defRPr sz="1120">
                <a:solidFill>
                  <a:schemeClr val="bg1"/>
                </a:solidFill>
              </a:defRPr>
            </a:lvl2pPr>
            <a:lvl3pPr>
              <a:defRPr sz="1120">
                <a:solidFill>
                  <a:schemeClr val="bg1"/>
                </a:solidFill>
              </a:defRPr>
            </a:lvl3pPr>
            <a:lvl4pPr>
              <a:defRPr sz="1120">
                <a:solidFill>
                  <a:schemeClr val="bg1"/>
                </a:solidFill>
              </a:defRPr>
            </a:lvl4pPr>
            <a:lvl5pPr>
              <a:defRPr sz="1120">
                <a:solidFill>
                  <a:schemeClr val="bg1"/>
                </a:solidFill>
              </a:defRPr>
            </a:lvl5pPr>
          </a:lstStyle>
          <a:p>
            <a:r>
              <a:rPr lang="en-US" dirty="0"/>
              <a:t>404-555-0115</a:t>
            </a:r>
            <a:endParaRPr lang="ru-RU" dirty="0"/>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12050614" y="4320227"/>
            <a:ext cx="2565321" cy="224790"/>
          </a:xfrm>
        </p:spPr>
        <p:txBody>
          <a:bodyPr lIns="0" tIns="0" rIns="0" bIns="0" anchor="ctr" anchorCtr="0">
            <a:noAutofit/>
          </a:bodyPr>
          <a:lstStyle>
            <a:lvl1pPr marL="0" indent="0" algn="ctr">
              <a:buNone/>
              <a:defRPr sz="1440">
                <a:solidFill>
                  <a:schemeClr val="bg2">
                    <a:lumMod val="60000"/>
                    <a:lumOff val="40000"/>
                  </a:schemeClr>
                </a:solidFill>
              </a:defRPr>
            </a:lvl1pPr>
            <a:lvl2pPr>
              <a:defRPr sz="1440">
                <a:solidFill>
                  <a:schemeClr val="bg2">
                    <a:lumMod val="40000"/>
                    <a:lumOff val="60000"/>
                  </a:schemeClr>
                </a:solidFill>
              </a:defRPr>
            </a:lvl2pPr>
            <a:lvl3pPr>
              <a:defRPr sz="1440">
                <a:solidFill>
                  <a:schemeClr val="bg2">
                    <a:lumMod val="40000"/>
                    <a:lumOff val="60000"/>
                  </a:schemeClr>
                </a:solidFill>
              </a:defRPr>
            </a:lvl3pPr>
            <a:lvl4pPr>
              <a:defRPr sz="1440">
                <a:solidFill>
                  <a:schemeClr val="bg2">
                    <a:lumMod val="40000"/>
                    <a:lumOff val="60000"/>
                  </a:schemeClr>
                </a:solidFill>
              </a:defRPr>
            </a:lvl4pPr>
            <a:lvl5pPr>
              <a:defRPr sz="1440">
                <a:solidFill>
                  <a:schemeClr val="bg2">
                    <a:lumMod val="40000"/>
                    <a:lumOff val="60000"/>
                  </a:schemeClr>
                </a:solidFill>
              </a:defRPr>
            </a:lvl5pPr>
          </a:lstStyle>
          <a:p>
            <a:pPr lvl="0"/>
            <a:r>
              <a:rPr lang="en-US" dirty="0"/>
              <a:t>Website:</a:t>
            </a:r>
            <a:endParaRPr lang="ru-RU" dirty="0"/>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11024773" y="4556447"/>
            <a:ext cx="4617000" cy="224400"/>
          </a:xfrm>
        </p:spPr>
        <p:txBody>
          <a:bodyPr lIns="0" tIns="0" rIns="0" bIns="0">
            <a:noAutofit/>
          </a:bodyPr>
          <a:lstStyle>
            <a:lvl1pPr marL="0" indent="0" algn="ctr">
              <a:buNone/>
              <a:defRPr sz="1760">
                <a:solidFill>
                  <a:schemeClr val="bg1"/>
                </a:solidFill>
                <a:latin typeface="+mj-lt"/>
              </a:defRPr>
            </a:lvl1pPr>
            <a:lvl2pPr>
              <a:defRPr sz="1120">
                <a:solidFill>
                  <a:schemeClr val="bg1"/>
                </a:solidFill>
              </a:defRPr>
            </a:lvl2pPr>
            <a:lvl3pPr>
              <a:defRPr sz="1120">
                <a:solidFill>
                  <a:schemeClr val="bg1"/>
                </a:solidFill>
              </a:defRPr>
            </a:lvl3pPr>
            <a:lvl4pPr>
              <a:defRPr sz="1120">
                <a:solidFill>
                  <a:schemeClr val="bg1"/>
                </a:solidFill>
              </a:defRPr>
            </a:lvl4pPr>
            <a:lvl5pPr>
              <a:defRPr sz="1120">
                <a:solidFill>
                  <a:schemeClr val="bg1"/>
                </a:solidFill>
              </a:defRPr>
            </a:lvl5pPr>
          </a:lstStyle>
          <a:p>
            <a:pPr lvl="0"/>
            <a:r>
              <a:rPr lang="en-US" dirty="0"/>
              <a:t>www.fabrikam.com</a:t>
            </a:r>
            <a:endParaRPr lang="ru-RU" dirty="0"/>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547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8721650" y="1896923"/>
            <a:ext cx="7360772" cy="1192378"/>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1291178" y="1443381"/>
            <a:ext cx="7430473" cy="164592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916771" y="3324838"/>
            <a:ext cx="4668300" cy="308073"/>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916771" y="3632911"/>
            <a:ext cx="4668300" cy="828854"/>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1293909" y="3391006"/>
            <a:ext cx="1368171" cy="76896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10344514" y="3324838"/>
            <a:ext cx="4668300" cy="267935"/>
          </a:xfrm>
        </p:spPr>
        <p:txBody>
          <a:bodyPr lIns="36000" tIns="0" rIns="0" bIns="0" anchor="b">
            <a:normAutofit/>
          </a:bodyPr>
          <a:lstStyle>
            <a:lvl1pPr marL="0" indent="0" algn="l">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10344514" y="3632911"/>
            <a:ext cx="4668300" cy="828854"/>
          </a:xfrm>
        </p:spPr>
        <p:txBody>
          <a:bodyPr lIns="36000" tIns="0" rIns="0" bIns="0">
            <a:noAutofit/>
          </a:bodyPr>
          <a:lstStyle>
            <a:lvl1pPr marL="0" indent="0" algn="l">
              <a:buClr>
                <a:schemeClr val="tx2"/>
              </a:buClr>
              <a:buSzPct val="125000"/>
              <a:buFont typeface="Wingdings" panose="05000000000000000000" pitchFamily="2" charset="2"/>
              <a:buNone/>
              <a:defRPr sz="1120">
                <a:solidFill>
                  <a:schemeClr val="tx2"/>
                </a:solidFill>
              </a:defRPr>
            </a:lvl1pPr>
            <a:lvl2pPr marL="365760" indent="0" algn="l">
              <a:buClr>
                <a:schemeClr val="tx2"/>
              </a:buClr>
              <a:buSzPct val="125000"/>
              <a:buFont typeface="Wingdings" panose="05000000000000000000" pitchFamily="2" charset="2"/>
              <a:buNone/>
              <a:defRPr sz="1120">
                <a:solidFill>
                  <a:schemeClr val="tx2"/>
                </a:solidFill>
              </a:defRPr>
            </a:lvl2pPr>
          </a:lstStyle>
          <a:p>
            <a:pPr lvl="0"/>
            <a:r>
              <a:rPr lang="en-US" smtClean="0"/>
              <a:t>Edit Master text styles</a:t>
            </a:r>
          </a:p>
          <a:p>
            <a:pPr lvl="1"/>
            <a:r>
              <a:rPr lang="en-US" smtClean="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8721651" y="3391006"/>
            <a:ext cx="1368171" cy="768960"/>
          </a:xfrm>
        </p:spPr>
        <p:txBody>
          <a:bodyPr anchor="ctr" anchorCtr="0">
            <a:noAutofit/>
          </a:bodyPr>
          <a:lstStyle>
            <a:lvl1pPr marL="0" indent="0" algn="ctr">
              <a:buNone/>
              <a:defRPr sz="1440">
                <a:solidFill>
                  <a:schemeClr val="tx1"/>
                </a:solidFill>
              </a:defRPr>
            </a:lvl1pPr>
          </a:lstStyle>
          <a:p>
            <a:r>
              <a:rPr lang="en-US" smtClean="0"/>
              <a:t>Click icon to add picture</a:t>
            </a:r>
            <a:endParaRPr lang="ru-RU"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p:nvPr>
        </p:nvSpPr>
        <p:spPr>
          <a:xfrm>
            <a:off x="1851475" y="1742164"/>
            <a:ext cx="6275026" cy="1052416"/>
          </a:xfrm>
        </p:spPr>
        <p:txBody>
          <a:bodyPr lIns="36000" tIns="0" rIns="0" bIns="0">
            <a:normAutofit/>
          </a:bodyPr>
          <a:lstStyle>
            <a:lvl1pPr marL="0" indent="0">
              <a:spcBef>
                <a:spcPts val="480"/>
              </a:spcBef>
              <a:buClr>
                <a:schemeClr val="bg2"/>
              </a:buClr>
              <a:buSzPct val="125000"/>
              <a:buFont typeface="Wingdings" panose="05000000000000000000" pitchFamily="2" charset="2"/>
              <a:buNone/>
              <a:defRPr sz="1120">
                <a:solidFill>
                  <a:schemeClr val="tx1"/>
                </a:solidFill>
              </a:defRPr>
            </a:lvl1pPr>
            <a:lvl2pPr marL="0" indent="0">
              <a:spcBef>
                <a:spcPts val="480"/>
              </a:spcBef>
              <a:buClr>
                <a:schemeClr val="bg2"/>
              </a:buClr>
              <a:buSzPct val="125000"/>
              <a:buFont typeface="Wingdings" panose="05000000000000000000" pitchFamily="2" charset="2"/>
              <a:buNone/>
              <a:defRPr sz="1120">
                <a:solidFill>
                  <a:schemeClr val="tx1"/>
                </a:solidFill>
              </a:defRPr>
            </a:lvl2pPr>
          </a:lstStyle>
          <a:p>
            <a:pPr lvl="0"/>
            <a:r>
              <a:rPr lang="en-US" smtClean="0"/>
              <a:t>Edit Master text styles</a:t>
            </a:r>
          </a:p>
          <a:p>
            <a:pPr lvl="1"/>
            <a:r>
              <a:rPr lang="en-US" smtClean="0"/>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p:nvPr>
        </p:nvSpPr>
        <p:spPr>
          <a:xfrm>
            <a:off x="9215560" y="2192264"/>
            <a:ext cx="6306563" cy="602316"/>
          </a:xfrm>
        </p:spPr>
        <p:txBody>
          <a:bodyPr lIns="36000" tIns="0" rIns="0" bIns="0">
            <a:normAutofit/>
          </a:bodyPr>
          <a:lstStyle>
            <a:lvl1pPr marL="0" indent="0">
              <a:spcBef>
                <a:spcPts val="480"/>
              </a:spcBef>
              <a:buClr>
                <a:schemeClr val="accent1"/>
              </a:buClr>
              <a:buSzPct val="125000"/>
              <a:buFont typeface="Wingdings" panose="05000000000000000000" pitchFamily="2" charset="2"/>
              <a:buNone/>
              <a:defRPr sz="1120">
                <a:solidFill>
                  <a:schemeClr val="tx1"/>
                </a:solidFill>
              </a:defRPr>
            </a:lvl1pPr>
            <a:lvl2pPr marL="0" indent="0">
              <a:spcBef>
                <a:spcPts val="480"/>
              </a:spcBef>
              <a:buClr>
                <a:schemeClr val="accent1"/>
              </a:buClr>
              <a:buSzPct val="125000"/>
              <a:buFont typeface="Wingdings" panose="05000000000000000000" pitchFamily="2" charset="2"/>
              <a:buNone/>
              <a:defRPr sz="1120">
                <a:solidFill>
                  <a:schemeClr val="tx1"/>
                </a:solidFill>
              </a:defRPr>
            </a:lvl2pPr>
          </a:lstStyle>
          <a:p>
            <a:pPr lvl="0"/>
            <a:r>
              <a:rPr lang="en-US" smtClean="0"/>
              <a:t>Edit Master text styles</a:t>
            </a:r>
          </a:p>
          <a:p>
            <a:pPr lvl="1"/>
            <a:r>
              <a:rPr lang="en-US" smtClean="0"/>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1910" userDrawn="1">
          <p15:clr>
            <a:srgbClr val="FBAE40"/>
          </p15:clr>
        </p15:guide>
        <p15:guide id="2" pos="398" userDrawn="1">
          <p15:clr>
            <a:srgbClr val="FBAE40"/>
          </p15:clr>
        </p15:guide>
        <p15:guide id="3" pos="10159" userDrawn="1">
          <p15:clr>
            <a:srgbClr val="FBAE40"/>
          </p15:clr>
        </p15:guide>
        <p15:guide id="4" pos="10546" userDrawn="1">
          <p15:clr>
            <a:srgbClr val="FBAE40"/>
          </p15:clr>
        </p15:guide>
        <p15:guide id="5" orient="horz" pos="1692" userDrawn="1">
          <p15:clr>
            <a:srgbClr val="FBAE40"/>
          </p15:clr>
        </p15:guide>
        <p15:guide id="6" pos="547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8686800" y="365759"/>
            <a:ext cx="8033118" cy="4767581"/>
          </a:xfrm>
        </p:spPr>
        <p:txBody>
          <a:bodyPr anchor="ctr" anchorCtr="0">
            <a:noAutofit/>
          </a:bodyPr>
          <a:lstStyle>
            <a:lvl1pPr marL="0" indent="0" algn="ctr">
              <a:buNone/>
              <a:defRPr/>
            </a:lvl1pPr>
          </a:lstStyle>
          <a:p>
            <a:r>
              <a:rPr lang="en-US" smtClean="0"/>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1182931" y="553401"/>
            <a:ext cx="6532502" cy="432001"/>
          </a:xfrm>
        </p:spPr>
        <p:txBody>
          <a:bodyPr lIns="36000" tIns="0" rIns="0" bIns="0" anchor="b">
            <a:normAutofit/>
          </a:bodyPr>
          <a:lstStyle>
            <a:lvl1pPr>
              <a:defRPr sz="2880"/>
            </a:lvl1pPr>
          </a:lstStyle>
          <a:p>
            <a:r>
              <a:rPr lang="en-US" dirty="0"/>
              <a:t>Title Here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1182931" y="1061000"/>
            <a:ext cx="6532502" cy="1082650"/>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28194" y="4648320"/>
            <a:ext cx="1539000" cy="187200"/>
          </a:xfrm>
        </p:spPr>
        <p:txBody>
          <a:bodyPr anchor="b" anchorCtr="0"/>
          <a:lstStyle>
            <a:lvl1pPr>
              <a:defRPr>
                <a:solidFill>
                  <a:schemeClr val="accent5">
                    <a:lumMod val="50000"/>
                  </a:schemeClr>
                </a:solidFill>
              </a:defRPr>
            </a:lvl1pPr>
          </a:lstStyle>
          <a:p>
            <a:fld id="{BC23DBD1-F259-4AEB-A7D9-D728D6E04490}" type="datetime1">
              <a:rPr lang="en-US" smtClean="0"/>
              <a:t>9/8/2018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1182932" y="2314932"/>
            <a:ext cx="6532502" cy="1230908"/>
          </a:xfrm>
        </p:spPr>
        <p:txBody>
          <a:bodyPr lIns="36000" tIns="0" rIns="0" bIns="0">
            <a:normAutofit/>
          </a:bodyPr>
          <a:lstStyle>
            <a:lvl1pPr marL="0" indent="0">
              <a:spcBef>
                <a:spcPts val="480"/>
              </a:spcBef>
              <a:buClr>
                <a:schemeClr val="bg2"/>
              </a:buClr>
              <a:buSzPct val="125000"/>
              <a:buFont typeface="Wingdings" panose="05000000000000000000" pitchFamily="2" charset="2"/>
              <a:buNone/>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p:nvPr>
        </p:nvSpPr>
        <p:spPr>
          <a:xfrm>
            <a:off x="1206406" y="3663345"/>
            <a:ext cx="6532502" cy="878175"/>
          </a:xfrm>
        </p:spPr>
        <p:txBody>
          <a:bodyPr lIns="36000" tIns="0" rIns="0" bIns="0">
            <a:normAutofit/>
          </a:bodyPr>
          <a:lstStyle>
            <a:lvl1pPr marL="137160" indent="-137160">
              <a:spcBef>
                <a:spcPts val="480"/>
              </a:spcBef>
              <a:buClr>
                <a:schemeClr val="tx2">
                  <a:lumMod val="40000"/>
                  <a:lumOff val="60000"/>
                </a:schemeClr>
              </a:buClr>
              <a:buSzPct val="125000"/>
              <a:buFont typeface="Wingdings" panose="05000000000000000000" pitchFamily="2" charset="2"/>
              <a:buChar char="§"/>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3234" userDrawn="1">
          <p15:clr>
            <a:srgbClr val="FBAE40"/>
          </p15:clr>
        </p15:guide>
        <p15:guide id="2" pos="721" userDrawn="1">
          <p15:clr>
            <a:srgbClr val="FBAE40"/>
          </p15:clr>
        </p15:guide>
        <p15:guide id="3" orient="horz" pos="422" userDrawn="1">
          <p15:clr>
            <a:srgbClr val="FBAE40"/>
          </p15:clr>
        </p15:guide>
        <p15:guide id="4" pos="10223" userDrawn="1">
          <p15:clr>
            <a:srgbClr val="FBAE40"/>
          </p15:clr>
        </p15:guide>
        <p15:guide id="5" pos="5472" userDrawn="1">
          <p15:clr>
            <a:srgbClr val="FBAE40"/>
          </p15:clr>
        </p15:guide>
        <p15:guide id="6" orient="horz" pos="1728" userDrawn="1">
          <p15:clr>
            <a:srgbClr val="FBAE40"/>
          </p15:clr>
        </p15:guide>
        <p15:guide id="7" pos="1054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389888"/>
            <a:ext cx="7192670" cy="409651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ru-RU" sz="144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1194436" y="594294"/>
            <a:ext cx="4605754" cy="453545"/>
          </a:xfrm>
        </p:spPr>
        <p:txBody>
          <a:bodyPr lIns="36000" tIns="0" rIns="0" bIns="0"/>
          <a:lstStyle/>
          <a:p>
            <a:r>
              <a:rPr lang="en-US" dirty="0"/>
              <a:t>Title Here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9/8/2018</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8718511" y="2418278"/>
            <a:ext cx="5354103"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8718511" y="2712305"/>
            <a:ext cx="5354103" cy="55683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8718511" y="1898479"/>
            <a:ext cx="873023" cy="446227"/>
          </a:xfrm>
        </p:spPr>
        <p:txBody>
          <a:bodyPr anchor="ctr" anchorCtr="0">
            <a:noAutofit/>
          </a:bodyPr>
          <a:lstStyle>
            <a:lvl1pPr marL="0" indent="0" algn="ctr">
              <a:buNone/>
              <a:defRPr sz="720"/>
            </a:lvl1pPr>
          </a:lstStyle>
          <a:p>
            <a:r>
              <a:rPr lang="en-US" smtClean="0"/>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5838402" y="693742"/>
            <a:ext cx="8121510" cy="939973"/>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907485" y="1821889"/>
            <a:ext cx="2892704" cy="2826610"/>
          </a:xfrm>
        </p:spPr>
        <p:txBody>
          <a:bodyPr anchor="ctr" anchorCtr="0">
            <a:normAutofit/>
          </a:bodyPr>
          <a:lstStyle>
            <a:lvl1pPr marL="0" indent="0" algn="ctr">
              <a:buNone/>
              <a:defRPr sz="1440">
                <a:solidFill>
                  <a:schemeClr val="bg1"/>
                </a:solidFill>
              </a:defRPr>
            </a:lvl1pPr>
          </a:lstStyle>
          <a:p>
            <a:r>
              <a:rPr lang="en-US" smtClean="0"/>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8718511" y="4003450"/>
            <a:ext cx="5354103"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8718512" y="4297477"/>
            <a:ext cx="5354104" cy="432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8718511" y="3483651"/>
            <a:ext cx="873023" cy="446227"/>
          </a:xfrm>
        </p:spPr>
        <p:txBody>
          <a:bodyPr anchor="ctr" anchorCtr="0">
            <a:noAutofit/>
          </a:bodyPr>
          <a:lstStyle>
            <a:lvl1pPr marL="0" indent="0" algn="ctr">
              <a:buNone/>
              <a:defRPr sz="720"/>
            </a:lvl1pPr>
          </a:lstStyle>
          <a:p>
            <a:r>
              <a:rPr lang="en-US" smtClean="0"/>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54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653682" y="2602030"/>
            <a:ext cx="16066237" cy="1078976"/>
          </a:xfrm>
          <a:solidFill>
            <a:schemeClr val="bg1">
              <a:alpha val="60000"/>
            </a:schemeClr>
          </a:solidFill>
        </p:spPr>
        <p:txBody>
          <a:bodyPr anchor="ctr" anchorCtr="0">
            <a:normAutofit/>
          </a:bodyPr>
          <a:lstStyle>
            <a:lvl1pPr algn="ctr">
              <a:defRPr sz="4400">
                <a:latin typeface="+mj-lt"/>
              </a:defRPr>
            </a:lvl1pPr>
          </a:lstStyle>
          <a:p>
            <a:r>
              <a:rPr lang="en-US" smtClean="0"/>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653682" y="3702984"/>
            <a:ext cx="16066237" cy="1417656"/>
          </a:xfrm>
          <a:solidFill>
            <a:schemeClr val="accent1">
              <a:alpha val="30000"/>
            </a:schemeClr>
          </a:solidFill>
        </p:spPr>
        <p:txBody>
          <a:bodyPr tIns="252000" rIns="90000" anchor="t" anchorCtr="0">
            <a:normAutofit/>
          </a:bodyPr>
          <a:lstStyle>
            <a:lvl1pPr marL="0" indent="0" algn="ctr">
              <a:buNone/>
              <a:defRPr sz="2240">
                <a:solidFill>
                  <a:schemeClr val="bg1"/>
                </a:solidFill>
                <a:latin typeface="+mj-lt"/>
              </a:defRPr>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smtClean="0"/>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653773" y="1623061"/>
            <a:ext cx="6735690" cy="580621"/>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182880" lvl="0" indent="-182880"/>
            <a:r>
              <a:rPr lang="en-US" smtClean="0"/>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653773" y="2203681"/>
            <a:ext cx="6735690" cy="1488960"/>
          </a:xfrm>
          <a:solidFill>
            <a:schemeClr val="bg1">
              <a:alpha val="50000"/>
            </a:schemeClr>
          </a:solidFill>
        </p:spPr>
        <p:txBody>
          <a:bodyPr lIns="396000" tIns="0" rIns="0" bIns="0">
            <a:noAutofit/>
          </a:bodyPr>
          <a:lstStyle>
            <a:lvl1pPr>
              <a:lnSpc>
                <a:spcPct val="85000"/>
              </a:lnSpc>
              <a:defRPr sz="44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4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p:nvPr>
        </p:nvSpPr>
        <p:spPr>
          <a:xfrm>
            <a:off x="1194435" y="1278352"/>
            <a:ext cx="14984730" cy="3099767"/>
          </a:xfrm>
        </p:spPr>
        <p:txBody>
          <a:bodyPr>
            <a:normAutofit/>
          </a:bodyPr>
          <a:lstStyle>
            <a:lvl1pPr marL="182880" indent="-182880">
              <a:buClr>
                <a:schemeClr val="tx2">
                  <a:lumMod val="40000"/>
                  <a:lumOff val="60000"/>
                </a:schemeClr>
              </a:buClr>
              <a:buFont typeface="Wingdings" panose="05000000000000000000" pitchFamily="2" charset="2"/>
              <a:buChar char="§"/>
              <a:defRPr sz="1600"/>
            </a:lvl1pPr>
            <a:lvl2pPr marL="548640" indent="-182880">
              <a:buClr>
                <a:schemeClr val="tx2">
                  <a:lumMod val="60000"/>
                  <a:lumOff val="40000"/>
                </a:schemeClr>
              </a:buClr>
              <a:buFont typeface="Wingdings" panose="05000000000000000000" pitchFamily="2" charset="2"/>
              <a:buChar char="§"/>
              <a:defRPr sz="1440"/>
            </a:lvl2pPr>
            <a:lvl3pPr marL="914400" indent="-182880">
              <a:buClr>
                <a:schemeClr val="tx2">
                  <a:lumMod val="60000"/>
                  <a:lumOff val="40000"/>
                </a:schemeClr>
              </a:buClr>
              <a:buFont typeface="Wingdings" panose="05000000000000000000" pitchFamily="2" charset="2"/>
              <a:buChar char="§"/>
              <a:defRPr sz="1280"/>
            </a:lvl3pPr>
            <a:lvl4pPr marL="1280160" indent="-182880">
              <a:buClr>
                <a:schemeClr val="tx2">
                  <a:lumMod val="60000"/>
                  <a:lumOff val="40000"/>
                </a:schemeClr>
              </a:buClr>
              <a:buFont typeface="Wingdings" panose="05000000000000000000" pitchFamily="2" charset="2"/>
              <a:buChar char="§"/>
              <a:defRPr sz="1120"/>
            </a:lvl4pPr>
            <a:lvl5pPr marL="1645920" indent="-182880">
              <a:buClr>
                <a:schemeClr val="tx2">
                  <a:lumMod val="60000"/>
                  <a:lumOff val="40000"/>
                </a:schemeClr>
              </a:buClr>
              <a:buFont typeface="Wingdings" panose="05000000000000000000" pitchFamily="2" charset="2"/>
              <a:buChar char="§"/>
              <a:defRPr sz="112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2173" y="1278351"/>
            <a:ext cx="6869260"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9256501" y="1278351"/>
            <a:ext cx="6869260"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1192174" y="1644035"/>
            <a:ext cx="6870263" cy="2734084"/>
          </a:xfrm>
        </p:spPr>
        <p:txBody>
          <a:bodyPr lIns="36000" tIns="0" rIns="0" bIns="0">
            <a:normAutofit/>
          </a:bodyPr>
          <a:lstStyle>
            <a:lvl1pPr marL="0" indent="0" algn="l">
              <a:buNone/>
              <a:defRPr sz="1600"/>
            </a:lvl1pPr>
            <a:lvl2pPr marL="365760" indent="0" algn="l">
              <a:buNone/>
              <a:defRPr sz="1440"/>
            </a:lvl2pPr>
          </a:lstStyle>
          <a:p>
            <a:pPr lvl="0"/>
            <a:r>
              <a:rPr lang="en-US" smtClean="0"/>
              <a:t>Edit Master text styles</a:t>
            </a:r>
          </a:p>
          <a:p>
            <a:pPr lvl="1"/>
            <a:r>
              <a:rPr lang="en-US" smtClean="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9255498" y="1644035"/>
            <a:ext cx="6870263" cy="2734084"/>
          </a:xfrm>
        </p:spPr>
        <p:txBody>
          <a:bodyPr lIns="36000" tIns="0" rIns="0" bIns="0">
            <a:normAutofit/>
          </a:bodyPr>
          <a:lstStyle>
            <a:lvl1pPr marL="0" indent="0" algn="l">
              <a:buNone/>
              <a:defRPr sz="1600"/>
            </a:lvl1pPr>
            <a:lvl2pPr marL="365760" indent="0" algn="l">
              <a:buNone/>
              <a:defRPr sz="1440"/>
            </a:lvl2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8686800" y="1470847"/>
            <a:ext cx="8055650" cy="300951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470847"/>
            <a:ext cx="8686800" cy="300951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2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p:nvPr>
        </p:nvSpPr>
        <p:spPr>
          <a:xfrm>
            <a:off x="1196698" y="1732939"/>
            <a:ext cx="6864734" cy="271121"/>
          </a:xfrm>
        </p:spPr>
        <p:txBody>
          <a:bodyPr anchor="ctr" anchorCtr="0">
            <a:noAutofit/>
          </a:bodyPr>
          <a:lstStyle>
            <a:lvl1pPr marL="0" indent="0">
              <a:buFont typeface="Arial" panose="020B0604020202020204" pitchFamily="34" charset="0"/>
              <a:buNone/>
              <a:defRPr lang="en-US" sz="1760" b="1" kern="1200" dirty="0">
                <a:solidFill>
                  <a:schemeClr val="tx1"/>
                </a:solidFill>
                <a:latin typeface="+mj-lt"/>
                <a:ea typeface="+mn-ea"/>
                <a:cs typeface="+mn-cs"/>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marL="274320" lvl="0" indent="-274320" algn="l" defTabSz="731520" rtl="0" eaLnBrk="1" latinLnBrk="0" hangingPunct="1">
              <a:lnSpc>
                <a:spcPct val="90000"/>
              </a:lnSpc>
              <a:spcBef>
                <a:spcPts val="800"/>
              </a:spcBef>
            </a:pPr>
            <a:r>
              <a:rPr lang="en-US" smtClean="0"/>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p:nvPr>
        </p:nvSpPr>
        <p:spPr>
          <a:xfrm>
            <a:off x="1196698" y="2091574"/>
            <a:ext cx="6864734" cy="2133917"/>
          </a:xfrm>
        </p:spPr>
        <p:txBody>
          <a:bodyPr>
            <a:normAutofit/>
          </a:bodyPr>
          <a:lstStyle>
            <a:lvl1pPr marL="182880" indent="-182880">
              <a:buClr>
                <a:schemeClr val="tx2">
                  <a:lumMod val="40000"/>
                  <a:lumOff val="60000"/>
                </a:schemeClr>
              </a:buClr>
              <a:buFont typeface="Wingdings" panose="05000000000000000000" pitchFamily="2" charset="2"/>
              <a:buChar char="§"/>
              <a:defRPr sz="1120"/>
            </a:lvl1pPr>
            <a:lvl2pPr marL="548640" indent="-182880">
              <a:buClr>
                <a:schemeClr val="tx2">
                  <a:lumMod val="40000"/>
                  <a:lumOff val="60000"/>
                </a:schemeClr>
              </a:buClr>
              <a:buFont typeface="Wingdings" panose="05000000000000000000" pitchFamily="2" charset="2"/>
              <a:buChar char="§"/>
              <a:defRPr sz="1120"/>
            </a:lvl2pPr>
            <a:lvl3pPr>
              <a:defRPr sz="1120"/>
            </a:lvl3pPr>
            <a:lvl4pPr>
              <a:defRPr sz="960"/>
            </a:lvl4pPr>
            <a:lvl5pPr>
              <a:defRPr sz="960"/>
            </a:lvl5pPr>
          </a:lstStyle>
          <a:p>
            <a:pPr lvl="0"/>
            <a:r>
              <a:rPr lang="en-US" smtClean="0"/>
              <a:t>Edit Master text styles</a:t>
            </a:r>
          </a:p>
          <a:p>
            <a:pPr lvl="1"/>
            <a:r>
              <a:rPr lang="en-US" smtClean="0"/>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p:nvPr>
        </p:nvSpPr>
        <p:spPr>
          <a:xfrm>
            <a:off x="9256501" y="1732938"/>
            <a:ext cx="6924927" cy="271122"/>
          </a:xfrm>
        </p:spPr>
        <p:txBody>
          <a:bodyPr vert="horz" lIns="91440" tIns="45720" rIns="91440" bIns="45720" rtlCol="0" anchor="ctr" anchorCtr="0">
            <a:noAutofit/>
          </a:bodyPr>
          <a:lstStyle>
            <a:lvl1pPr marL="0" indent="0">
              <a:buNone/>
              <a:defRPr lang="en-US" sz="1760" b="1">
                <a:latin typeface="+mj-lt"/>
              </a:defRPr>
            </a:lvl1pPr>
          </a:lstStyle>
          <a:p>
            <a:pPr marL="182880" lvl="0" indent="-182880"/>
            <a:r>
              <a:rPr lang="en-US" smtClean="0"/>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p:nvPr>
        </p:nvSpPr>
        <p:spPr>
          <a:xfrm>
            <a:off x="9256501" y="2091574"/>
            <a:ext cx="6924927" cy="2133917"/>
          </a:xfrm>
        </p:spPr>
        <p:txBody>
          <a:bodyPr>
            <a:normAutofit/>
          </a:bodyPr>
          <a:lstStyle>
            <a:lvl1pPr marL="182880" indent="-182880">
              <a:buClr>
                <a:schemeClr val="bg2">
                  <a:lumMod val="40000"/>
                  <a:lumOff val="60000"/>
                </a:schemeClr>
              </a:buClr>
              <a:buFont typeface="Wingdings" panose="05000000000000000000" pitchFamily="2" charset="2"/>
              <a:buChar char="§"/>
              <a:defRPr sz="1120"/>
            </a:lvl1pPr>
            <a:lvl2pPr marL="548640" indent="-182880">
              <a:buClr>
                <a:schemeClr val="bg2">
                  <a:lumMod val="40000"/>
                  <a:lumOff val="60000"/>
                </a:schemeClr>
              </a:buClr>
              <a:buFont typeface="Wingdings" panose="05000000000000000000" pitchFamily="2" charset="2"/>
              <a:buChar char="§"/>
              <a:defRPr sz="1120"/>
            </a:lvl2pPr>
            <a:lvl3pPr>
              <a:defRPr sz="1120"/>
            </a:lvl3pPr>
            <a:lvl4pPr>
              <a:defRPr sz="1120"/>
            </a:lvl4pPr>
            <a:lvl5pPr>
              <a:defRPr sz="1120"/>
            </a:lvl5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1170580" y="2816927"/>
            <a:ext cx="3765728" cy="833053"/>
          </a:xfrm>
        </p:spPr>
        <p:txBody>
          <a:bodyPr lIns="36000" tIns="0" rIns="0" bIns="0" anchor="b">
            <a:normAutofit/>
          </a:bodyPr>
          <a:lstStyle>
            <a:lvl1pPr>
              <a:defRPr sz="2880"/>
            </a:lvl1pPr>
          </a:lstStyle>
          <a:p>
            <a:r>
              <a:rPr lang="en-US" dirty="0"/>
              <a:t>Click to Edit Title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1170580" y="3735739"/>
            <a:ext cx="3765728" cy="833053"/>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9/8/2018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5517358" y="3735739"/>
            <a:ext cx="8942545" cy="833053"/>
          </a:xfrm>
        </p:spPr>
        <p:txBody>
          <a:bodyPr lIns="36000" tIns="0" rIns="0" bIns="0">
            <a:normAutofit/>
          </a:bodyPr>
          <a:lstStyle>
            <a:lvl1pPr marL="0" indent="0">
              <a:buNone/>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53682" y="365760"/>
            <a:ext cx="16066237" cy="2377440"/>
          </a:xfrm>
        </p:spPr>
        <p:txBody>
          <a:bodyPr anchor="ctr" anchorCtr="0">
            <a:noAutofit/>
          </a:bodyPr>
          <a:lstStyle>
            <a:lvl1pPr marL="0" indent="0" algn="ctr">
              <a:buNone/>
              <a:defRPr/>
            </a:lvl1pPr>
          </a:lstStyle>
          <a:p>
            <a:r>
              <a:rPr lang="en-US" smtClean="0"/>
              <a:t>Click icon to add picture</a:t>
            </a:r>
            <a:endParaRPr lang="ru-RU"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1258524" y="670453"/>
            <a:ext cx="1120597" cy="416966"/>
          </a:xfrm>
          <a:ln>
            <a:solidFill>
              <a:schemeClr val="accent5"/>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9/8/2018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3103861" y="497880"/>
            <a:ext cx="11165880" cy="899689"/>
          </a:xfrm>
        </p:spPr>
        <p:txBody>
          <a:bodyPr/>
          <a:lstStyle>
            <a:lvl1pPr algn="ctr">
              <a:defRPr/>
            </a:lvl1pPr>
          </a:lstStyle>
          <a:p>
            <a:r>
              <a:rPr lang="en-US" smtClean="0"/>
              <a:t>Click to edit Master title style</a:t>
            </a:r>
            <a:endParaRPr lang="ru-RU" dirty="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547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28194" y="4648320"/>
            <a:ext cx="1539000" cy="187200"/>
          </a:xfrm>
        </p:spPr>
        <p:txBody>
          <a:bodyPr anchor="b" anchorCtr="0"/>
          <a:lstStyle>
            <a:lvl1pPr>
              <a:defRPr>
                <a:solidFill>
                  <a:schemeClr val="accent5">
                    <a:lumMod val="50000"/>
                  </a:schemeClr>
                </a:solidFill>
              </a:defRPr>
            </a:lvl1pPr>
          </a:lstStyle>
          <a:p>
            <a:fld id="{BC23DBD1-F259-4AEB-A7D9-D728D6E04490}" type="datetime1">
              <a:rPr lang="en-US" smtClean="0"/>
              <a:t>9/8/2018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3234" userDrawn="1">
          <p15:clr>
            <a:srgbClr val="FBAE40"/>
          </p15:clr>
        </p15:guide>
        <p15:guide id="2" pos="721" userDrawn="1">
          <p15:clr>
            <a:srgbClr val="FBAE40"/>
          </p15:clr>
        </p15:guide>
        <p15:guide id="3" orient="horz" pos="403" userDrawn="1">
          <p15:clr>
            <a:srgbClr val="FBAE40"/>
          </p15:clr>
        </p15:guide>
        <p15:guide id="4" pos="10223" userDrawn="1">
          <p15:clr>
            <a:srgbClr val="FBAE40"/>
          </p15:clr>
        </p15:guide>
        <p15:guide id="5" pos="5472" userDrawn="1">
          <p15:clr>
            <a:srgbClr val="FBAE40"/>
          </p15:clr>
        </p15:guide>
        <p15:guide id="6" orient="horz" pos="1728" userDrawn="1">
          <p15:clr>
            <a:srgbClr val="FBAE40"/>
          </p15:clr>
        </p15:guide>
        <p15:guide id="7" pos="1054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p:nvPr>
        </p:nvSpPr>
        <p:spPr>
          <a:xfrm>
            <a:off x="8686800" y="365760"/>
            <a:ext cx="8055650" cy="4323081"/>
          </a:xfrm>
          <a:noFill/>
        </p:spPr>
        <p:txBody>
          <a:bodyPr>
            <a:normAutofit/>
          </a:bodyPr>
          <a:lstStyle>
            <a:lvl1pPr marL="0" indent="0">
              <a:buNone/>
              <a:defRPr sz="1920"/>
            </a:lvl1pPr>
            <a:lvl2pPr marL="365760" indent="0">
              <a:buNone/>
              <a:defRPr sz="1600"/>
            </a:lvl2pPr>
            <a:lvl3pPr marL="731520" indent="0">
              <a:buNone/>
              <a:defRPr sz="1440"/>
            </a:lvl3pPr>
            <a:lvl4pPr marL="1097280" indent="0">
              <a:buNone/>
              <a:defRPr sz="1280"/>
            </a:lvl4pPr>
            <a:lvl5pPr marL="1463040" indent="0">
              <a:buNone/>
              <a:defRPr sz="128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1182931" y="553401"/>
            <a:ext cx="6532502" cy="432001"/>
          </a:xfrm>
        </p:spPr>
        <p:txBody>
          <a:bodyPr lIns="36000" tIns="0" rIns="0" bIns="0" anchor="b">
            <a:normAutofit/>
          </a:bodyPr>
          <a:lstStyle>
            <a:lvl1pPr>
              <a:defRPr sz="2880"/>
            </a:lvl1pPr>
          </a:lstStyle>
          <a:p>
            <a:r>
              <a:rPr lang="en-US" dirty="0"/>
              <a:t>Title Here</a:t>
            </a:r>
            <a:endParaRPr lang="ru-RU" dirty="0"/>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28194" y="4648320"/>
            <a:ext cx="1539000" cy="187200"/>
          </a:xfrm>
        </p:spPr>
        <p:txBody>
          <a:bodyPr anchor="b" anchorCtr="0"/>
          <a:lstStyle>
            <a:lvl1pPr>
              <a:defRPr>
                <a:solidFill>
                  <a:schemeClr val="accent5">
                    <a:lumMod val="50000"/>
                  </a:schemeClr>
                </a:solidFill>
              </a:defRPr>
            </a:lvl1pPr>
          </a:lstStyle>
          <a:p>
            <a:fld id="{BC23DBD1-F259-4AEB-A7D9-D728D6E04490}" type="datetime1">
              <a:rPr lang="en-US" smtClean="0"/>
              <a:t>9/8/2018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p:nvPr>
        </p:nvSpPr>
        <p:spPr>
          <a:xfrm>
            <a:off x="1196699" y="1061000"/>
            <a:ext cx="6518735" cy="3587320"/>
          </a:xfrm>
        </p:spPr>
        <p:txBody>
          <a:bodyPr vert="horz" lIns="36000" tIns="0" rIns="0" bIns="0" rtlCol="0">
            <a:normAutofit/>
          </a:bodyPr>
          <a:lstStyle>
            <a:lvl1pPr marL="0" indent="0">
              <a:buNone/>
              <a:defRPr lang="en-US" sz="1440">
                <a:solidFill>
                  <a:schemeClr val="tx2"/>
                </a:solidFill>
              </a:defRPr>
            </a:lvl1pPr>
          </a:lstStyle>
          <a:p>
            <a:pPr marL="182880" lvl="0" indent="-182880"/>
            <a:r>
              <a:rPr lang="en-US" smtClean="0"/>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3234" userDrawn="1">
          <p15:clr>
            <a:srgbClr val="FBAE40"/>
          </p15:clr>
        </p15:guide>
        <p15:guide id="2" pos="721" userDrawn="1">
          <p15:clr>
            <a:srgbClr val="FBAE40"/>
          </p15:clr>
        </p15:guide>
        <p15:guide id="3" orient="horz" pos="422" userDrawn="1">
          <p15:clr>
            <a:srgbClr val="FBAE40"/>
          </p15:clr>
        </p15:guide>
        <p15:guide id="4" pos="10223" userDrawn="1">
          <p15:clr>
            <a:srgbClr val="FBAE40"/>
          </p15:clr>
        </p15:guide>
        <p15:guide id="5" pos="5472" userDrawn="1">
          <p15:clr>
            <a:srgbClr val="FBAE40"/>
          </p15:clr>
        </p15:guide>
        <p15:guide id="6" orient="horz" pos="1728" userDrawn="1">
          <p15:clr>
            <a:srgbClr val="FBAE40"/>
          </p15:clr>
        </p15:guide>
        <p15:guide id="7" pos="1054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smtClean="0"/>
              <a:t>9/8/2018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dirty="0"/>
              <a:t>ADD A FOOADDTER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ru-RU" smtClean="0"/>
              <a:pPr/>
              <a:t>‹#›</a:t>
            </a:fld>
            <a:endParaRPr lang="ru-RU"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3412840" y="594294"/>
            <a:ext cx="10547921" cy="453545"/>
          </a:xfrm>
        </p:spPr>
        <p:txBody>
          <a:bodyPr lIns="36000" tIns="0" rIns="0" bIns="0"/>
          <a:lstStyle>
            <a:lvl1pPr algn="ctr">
              <a:defRPr/>
            </a:lvl1pPr>
          </a:lstStyle>
          <a:p>
            <a:r>
              <a:rPr lang="en-US" smtClean="0"/>
              <a:t>Click to edit Master title style</a:t>
            </a:r>
            <a:endParaRPr lang="ru-RU" dirty="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653682" y="1822384"/>
            <a:ext cx="16088769" cy="3298256"/>
          </a:xfrm>
        </p:spPr>
        <p:txBody>
          <a:bodyPr anchor="ctr" anchorCtr="0"/>
          <a:lstStyle>
            <a:lvl1pPr marL="0" indent="0" algn="ctr">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smtClean="0"/>
              <a:t>Click icon to add picture</a:t>
            </a:r>
            <a:endParaRPr lang="en-US"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p:nvPr>
        </p:nvSpPr>
        <p:spPr>
          <a:xfrm>
            <a:off x="3412840" y="1102267"/>
            <a:ext cx="10547921" cy="432000"/>
          </a:xfrm>
        </p:spPr>
        <p:txBody>
          <a:bodyPr vert="horz" lIns="36000" tIns="0" rIns="0" bIns="0" rtlCol="0">
            <a:normAutofit/>
          </a:bodyPr>
          <a:lstStyle>
            <a:lvl1pPr marL="0" indent="0" algn="ctr">
              <a:buNone/>
              <a:defRPr lang="en-US" sz="1440">
                <a:solidFill>
                  <a:schemeClr val="tx2"/>
                </a:solidFill>
              </a:defRPr>
            </a:lvl1pPr>
          </a:lstStyle>
          <a:p>
            <a:pPr marL="182880" lvl="0" indent="-182880" algn="ctr"/>
            <a:r>
              <a:rPr lang="en-US" smtClean="0"/>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5472" userDrawn="1">
          <p15:clr>
            <a:srgbClr val="FBAE40"/>
          </p15:clr>
        </p15:guide>
        <p15:guide id="6" orient="horz" pos="172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1194435" y="594294"/>
            <a:ext cx="12878181" cy="453545"/>
          </a:xfrm>
        </p:spPr>
        <p:txBody>
          <a:bodyPr lIns="36000" tIns="0" rIns="0" bIns="0"/>
          <a:lstStyle/>
          <a:p>
            <a:r>
              <a:rPr lang="en-US" smtClean="0"/>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1279879" y="2385933"/>
            <a:ext cx="2345436" cy="415602"/>
          </a:xfrm>
        </p:spPr>
        <p:txBody>
          <a:bodyPr lIns="0" tIns="0" rIns="0" bIns="0" anchor="t" anchorCtr="0">
            <a:normAutofit/>
          </a:bodyPr>
          <a:lstStyle>
            <a:lvl1pPr marL="0" indent="0">
              <a:lnSpc>
                <a:spcPct val="100000"/>
              </a:lnSpc>
              <a:spcBef>
                <a:spcPts val="0"/>
              </a:spcBef>
              <a:buNone/>
              <a:defRPr lang="en-US" sz="960" kern="1200" dirty="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994183" y="1539750"/>
            <a:ext cx="3519700" cy="785819"/>
          </a:xfrm>
        </p:spPr>
        <p:txBody>
          <a:bodyPr lIns="0" rIns="0" bIns="0" anchor="ctr" anchorCtr="0">
            <a:normAutofit/>
          </a:bodyPr>
          <a:lstStyle>
            <a:lvl1pPr marL="0" indent="0">
              <a:spcBef>
                <a:spcPts val="0"/>
              </a:spcBef>
              <a:buNone/>
              <a:defRPr lang="en-US" sz="1760" b="1" kern="1200" dirty="0">
                <a:solidFill>
                  <a:schemeClr val="tx1"/>
                </a:solidFill>
                <a:latin typeface="+mj-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3721083" y="2385933"/>
            <a:ext cx="1980590" cy="415602"/>
          </a:xfrm>
        </p:spPr>
        <p:txBody>
          <a:bodyPr lIns="0" tIns="0" rIns="0" bIns="0" anchor="t" anchorCtr="0">
            <a:normAutofit/>
          </a:bodyPr>
          <a:lstStyle>
            <a:lvl1pPr marL="0" indent="0">
              <a:lnSpc>
                <a:spcPct val="100000"/>
              </a:lnSpc>
              <a:spcBef>
                <a:spcPts val="0"/>
              </a:spcBef>
              <a:buNone/>
              <a:defRPr lang="en-US" sz="960" kern="1200" dirty="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1269239" y="2884329"/>
            <a:ext cx="2332406" cy="1294790"/>
          </a:xfrm>
        </p:spPr>
        <p:txBody>
          <a:bodyPr anchor="ctr" anchorCtr="0">
            <a:noAutofit/>
          </a:bodyPr>
          <a:lstStyle>
            <a:lvl1pPr marL="0" indent="0" algn="ctr">
              <a:buNone/>
              <a:defRPr sz="1120"/>
            </a:lvl1pPr>
          </a:lstStyle>
          <a:p>
            <a:r>
              <a:rPr lang="en-US" smtClean="0"/>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3583409" y="2884329"/>
            <a:ext cx="2332406" cy="1294790"/>
          </a:xfrm>
        </p:spPr>
        <p:txBody>
          <a:bodyPr anchor="ctr" anchorCtr="0">
            <a:noAutofit/>
          </a:bodyPr>
          <a:lstStyle>
            <a:lvl1pPr marL="0" indent="0" algn="ctr">
              <a:buNone/>
              <a:defRPr sz="1120"/>
            </a:lvl1pPr>
          </a:lstStyle>
          <a:p>
            <a:r>
              <a:rPr lang="en-US" smtClean="0"/>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7061258" y="2385933"/>
            <a:ext cx="3011749" cy="415602"/>
          </a:xfrm>
        </p:spPr>
        <p:txBody>
          <a:bodyPr lIns="0" tIns="0" rIns="0" bIns="0" anchor="t" anchorCtr="0">
            <a:normAutofit/>
          </a:bodyPr>
          <a:lstStyle>
            <a:lvl1pPr marL="0" indent="0">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7850568" y="1539750"/>
            <a:ext cx="2311944" cy="785819"/>
          </a:xfrm>
        </p:spPr>
        <p:txBody>
          <a:bodyPr lIns="0" rIns="0" bIns="0" anchor="ctr" anchorCtr="0">
            <a:normAutofit/>
          </a:bodyPr>
          <a:lstStyle>
            <a:lvl1pPr marL="0" indent="0">
              <a:spcBef>
                <a:spcPts val="0"/>
              </a:spcBef>
              <a:buNone/>
              <a:defRPr lang="en-US" sz="1760" b="1" kern="1200" dirty="0">
                <a:solidFill>
                  <a:schemeClr val="tx1"/>
                </a:solidFill>
                <a:latin typeface="+mj-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7069780" y="2884329"/>
            <a:ext cx="2918765" cy="716890"/>
          </a:xfrm>
        </p:spPr>
        <p:txBody>
          <a:bodyPr anchor="ctr" anchorCtr="0">
            <a:noAutofit/>
          </a:bodyPr>
          <a:lstStyle>
            <a:lvl1pPr marL="0" indent="0" algn="ctr">
              <a:buNone/>
              <a:defRPr sz="1120"/>
            </a:lvl1pPr>
          </a:lstStyle>
          <a:p>
            <a:r>
              <a:rPr lang="en-US" smtClean="0"/>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11279105" y="2385933"/>
            <a:ext cx="3130789" cy="415602"/>
          </a:xfrm>
        </p:spPr>
        <p:txBody>
          <a:bodyPr lIns="0" tIns="0" rIns="0" bIns="0" anchor="t" anchorCtr="0">
            <a:normAutofit/>
          </a:bodyPr>
          <a:lstStyle>
            <a:lvl1pPr marL="0" indent="0">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12068414" y="1539750"/>
            <a:ext cx="2311944" cy="785819"/>
          </a:xfrm>
        </p:spPr>
        <p:txBody>
          <a:bodyPr lIns="0" rIns="0" bIns="0" anchor="ctr" anchorCtr="0">
            <a:normAutofit/>
          </a:bodyPr>
          <a:lstStyle>
            <a:lvl1pPr marL="0" indent="0">
              <a:spcBef>
                <a:spcPts val="0"/>
              </a:spcBef>
              <a:buNone/>
              <a:defRPr lang="en-US" sz="1760" b="1" kern="1200" dirty="0">
                <a:solidFill>
                  <a:schemeClr val="tx1"/>
                </a:solidFill>
                <a:latin typeface="+mj-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11287626" y="2884329"/>
            <a:ext cx="1824228" cy="716890"/>
          </a:xfrm>
          <a:ln>
            <a:solidFill>
              <a:schemeClr val="accent5"/>
            </a:solidFill>
          </a:ln>
        </p:spPr>
        <p:txBody>
          <a:bodyPr anchor="ctr" anchorCtr="0">
            <a:noAutofit/>
          </a:bodyPr>
          <a:lstStyle>
            <a:lvl1pPr marL="0" indent="0" algn="ctr">
              <a:buNone/>
              <a:defRPr sz="1120"/>
            </a:lvl1pPr>
          </a:lstStyle>
          <a:p>
            <a:r>
              <a:rPr lang="en-US" smtClean="0"/>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11240780" y="3763517"/>
            <a:ext cx="3169113" cy="415602"/>
          </a:xfrm>
        </p:spPr>
        <p:txBody>
          <a:bodyPr lIns="0" tIns="0" rIns="0" bIns="0" anchor="t" anchorCtr="0">
            <a:normAutofit/>
          </a:bodyPr>
          <a:lstStyle>
            <a:lvl1pPr marL="0" indent="0">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1246467" y="4671030"/>
            <a:ext cx="12815152" cy="292098"/>
          </a:xfrm>
        </p:spPr>
        <p:txBody>
          <a:bodyPr lIns="0" tIns="0" rIns="0" bIns="0" anchor="t" anchorCtr="0">
            <a:normAutofit/>
          </a:bodyPr>
          <a:lstStyle>
            <a:lvl1pPr marL="0" indent="0" algn="l">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7061258" y="3763517"/>
            <a:ext cx="2918765" cy="415602"/>
          </a:xfrm>
        </p:spPr>
        <p:txBody>
          <a:bodyPr lIns="0" tIns="0" rIns="0" bIns="0" anchor="t" anchorCtr="0">
            <a:normAutofit/>
          </a:bodyPr>
          <a:lstStyle>
            <a:lvl1pPr marL="0" indent="0">
              <a:lnSpc>
                <a:spcPct val="100000"/>
              </a:lnSpc>
              <a:spcBef>
                <a:spcPts val="0"/>
              </a:spcBef>
              <a:buNone/>
              <a:defRPr lang="en-US" sz="960" kern="1200" smtClean="0">
                <a:solidFill>
                  <a:schemeClr val="tx1"/>
                </a:solidFill>
                <a:latin typeface="+mn-lt"/>
                <a:ea typeface="+mn-ea"/>
                <a:cs typeface="+mn-cs"/>
              </a:defRPr>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marL="0" lvl="0" indent="0" algn="l" defTabSz="731520" rtl="0" eaLnBrk="1" latinLnBrk="0" hangingPunct="1">
              <a:lnSpc>
                <a:spcPct val="100000"/>
              </a:lnSpc>
              <a:spcBef>
                <a:spcPts val="0"/>
              </a:spcBef>
              <a:buFont typeface="Arial" panose="020B0604020202020204" pitchFamily="34" charset="0"/>
              <a:buNone/>
            </a:pPr>
            <a:r>
              <a:rPr lang="en-US" smtClean="0"/>
              <a:t>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1194435" y="1561308"/>
            <a:ext cx="795723" cy="716890"/>
          </a:xfrm>
        </p:spPr>
        <p:txBody>
          <a:bodyPr lIns="0" tIns="0" rIns="0" bIns="0">
            <a:noAutofit/>
          </a:bodyPr>
          <a:lstStyle>
            <a:lvl1pPr marL="0" indent="0" algn="l">
              <a:buNone/>
              <a:defRPr sz="56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7021923" y="1542172"/>
            <a:ext cx="795723" cy="716890"/>
          </a:xfrm>
        </p:spPr>
        <p:txBody>
          <a:bodyPr lIns="0" tIns="0" rIns="0" bIns="0">
            <a:noAutofit/>
          </a:bodyPr>
          <a:lstStyle>
            <a:lvl1pPr marL="0" indent="0" algn="l">
              <a:buNone/>
              <a:defRPr sz="56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11240779" y="1544950"/>
            <a:ext cx="795723" cy="716890"/>
          </a:xfrm>
        </p:spPr>
        <p:txBody>
          <a:bodyPr lIns="0" tIns="0" rIns="0" bIns="0">
            <a:noAutofit/>
          </a:bodyPr>
          <a:lstStyle>
            <a:lvl1pPr marL="0" indent="0" algn="l">
              <a:buNone/>
              <a:defRPr sz="56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4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8686800" y="365759"/>
            <a:ext cx="8033118" cy="4767581"/>
          </a:xfrm>
        </p:spPr>
        <p:txBody>
          <a:bodyPr anchor="ctr" anchorCtr="0">
            <a:noAutofit/>
          </a:bodyPr>
          <a:lstStyle>
            <a:lvl1pPr marL="0" indent="0" algn="ctr">
              <a:buNone/>
              <a:defRPr/>
            </a:lvl1pPr>
          </a:lstStyle>
          <a:p>
            <a:r>
              <a:rPr lang="en-US" smtClean="0"/>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1182931" y="1149532"/>
            <a:ext cx="6532502" cy="801070"/>
          </a:xfrm>
        </p:spPr>
        <p:txBody>
          <a:bodyPr lIns="36000" tIns="0" rIns="0" bIns="0" anchor="b">
            <a:normAutofit/>
          </a:bodyPr>
          <a:lstStyle>
            <a:lvl1pPr>
              <a:defRPr sz="2880"/>
            </a:lvl1p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1182931" y="2036360"/>
            <a:ext cx="6532502" cy="432000"/>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4628194" y="4648320"/>
            <a:ext cx="1539000" cy="187200"/>
          </a:xfrm>
        </p:spPr>
        <p:txBody>
          <a:bodyPr anchor="b" anchorCtr="0"/>
          <a:lstStyle>
            <a:lvl1pPr>
              <a:defRPr>
                <a:solidFill>
                  <a:schemeClr val="accent5">
                    <a:lumMod val="50000"/>
                  </a:schemeClr>
                </a:solidFill>
              </a:defRPr>
            </a:lvl1pPr>
          </a:lstStyle>
          <a:p>
            <a:fld id="{BC23DBD1-F259-4AEB-A7D9-D728D6E04490}" type="datetime1">
              <a:rPr lang="en-US" smtClean="0"/>
              <a:t>9/8/2018</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1182932" y="2640052"/>
            <a:ext cx="6532502" cy="1396614"/>
          </a:xfrm>
        </p:spPr>
        <p:txBody>
          <a:bodyPr lIns="36000" tIns="0" rIns="0" bIns="0">
            <a:normAutofit/>
          </a:bodyPr>
          <a:lstStyle>
            <a:lvl1pPr marL="172800" indent="-172800">
              <a:spcBef>
                <a:spcPts val="480"/>
              </a:spcBef>
              <a:buClr>
                <a:schemeClr val="accent1">
                  <a:lumMod val="40000"/>
                  <a:lumOff val="60000"/>
                </a:schemeClr>
              </a:buClr>
              <a:buSzPct val="125000"/>
              <a:buFont typeface="Wingdings" panose="05000000000000000000" pitchFamily="2" charset="2"/>
              <a:buChar char="§"/>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1260978" y="644471"/>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9584854" y="1811210"/>
            <a:ext cx="6532502" cy="432000"/>
          </a:xfrm>
        </p:spPr>
        <p:txBody>
          <a:bodyPr lIns="36000" tIns="0" rIns="0" bIns="0"/>
          <a:lstStyle/>
          <a:p>
            <a:r>
              <a:rPr lang="en-US" dirty="0"/>
              <a:t>Click to edit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4628194" y="4648320"/>
            <a:ext cx="1539000" cy="187200"/>
          </a:xfrm>
        </p:spPr>
        <p:txBody>
          <a:bodyPr/>
          <a:lstStyle/>
          <a:p>
            <a:fld id="{23D0A551-48C9-48F6-BF4E-DE641842128B}" type="datetime1">
              <a:rPr lang="en-US" smtClean="0"/>
              <a:t>9/8/2018</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648167" y="365759"/>
            <a:ext cx="8033118" cy="4767581"/>
          </a:xfrm>
        </p:spPr>
        <p:txBody>
          <a:bodyPr anchor="ctr" anchorCtr="0">
            <a:noAutofit/>
          </a:bodyPr>
          <a:lstStyle>
            <a:lvl1pPr marL="0" indent="0" algn="ctr">
              <a:buNone/>
              <a:defRPr/>
            </a:lvl1pPr>
          </a:lstStyle>
          <a:p>
            <a:r>
              <a:rPr lang="en-US" smtClean="0"/>
              <a:t>Click icon to add picture</a:t>
            </a:r>
            <a:endParaRPr lang="ru-RU"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p:nvPr>
        </p:nvSpPr>
        <p:spPr>
          <a:xfrm>
            <a:off x="9584854" y="2392458"/>
            <a:ext cx="6532502" cy="1974152"/>
          </a:xfrm>
        </p:spPr>
        <p:txBody>
          <a:bodyPr lIns="36000" tIns="0" rIns="0" bIns="0">
            <a:normAutofit/>
          </a:bodyPr>
          <a:lstStyle>
            <a:lvl1pPr marL="172800" indent="-172800">
              <a:spcBef>
                <a:spcPts val="480"/>
              </a:spcBef>
              <a:buClr>
                <a:schemeClr val="accent1">
                  <a:lumMod val="40000"/>
                  <a:lumOff val="60000"/>
                </a:schemeClr>
              </a:buClr>
              <a:buSzPct val="125000"/>
              <a:buFont typeface="Wingdings" panose="05000000000000000000" pitchFamily="2" charset="2"/>
              <a:buChar char="§"/>
              <a:defRPr sz="11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1194435" y="594294"/>
            <a:ext cx="12878181" cy="453545"/>
          </a:xfrm>
        </p:spPr>
        <p:txBody>
          <a:bodyPr lIns="36000" tIns="0" rIns="0" bIns="0"/>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p:nvPr>
        </p:nvSpPr>
        <p:spPr>
          <a:xfrm>
            <a:off x="1192173" y="2360695"/>
            <a:ext cx="6935112"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smtClean="0"/>
              <a:t>9/8/2018</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p:nvPr>
        </p:nvSpPr>
        <p:spPr>
          <a:xfrm>
            <a:off x="1192173" y="2657849"/>
            <a:ext cx="6935112" cy="432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p:nvPr>
        </p:nvSpPr>
        <p:spPr>
          <a:xfrm>
            <a:off x="9243614" y="2360695"/>
            <a:ext cx="6935112"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9243614" y="2654722"/>
            <a:ext cx="6935112" cy="432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1192172" y="1827349"/>
            <a:ext cx="873023" cy="446227"/>
          </a:xfrm>
        </p:spPr>
        <p:txBody>
          <a:bodyPr anchor="ctr" anchorCtr="0">
            <a:noAutofit/>
          </a:bodyPr>
          <a:lstStyle>
            <a:lvl1pPr marL="0" indent="0" algn="ctr">
              <a:buNone/>
              <a:defRPr sz="720"/>
            </a:lvl1pPr>
          </a:lstStyle>
          <a:p>
            <a:r>
              <a:rPr lang="en-US" smtClean="0"/>
              <a:t>Click icon to add picture</a:t>
            </a:r>
            <a:endParaRPr lang="ru-RU"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9243613" y="1827349"/>
            <a:ext cx="873023" cy="446227"/>
          </a:xfrm>
        </p:spPr>
        <p:txBody>
          <a:bodyPr anchor="ctr" anchorCtr="0">
            <a:noAutofit/>
          </a:bodyPr>
          <a:lstStyle>
            <a:lvl1pPr marL="0" indent="0" algn="ctr">
              <a:buNone/>
              <a:defRPr sz="720"/>
            </a:lvl1pPr>
          </a:lstStyle>
          <a:p>
            <a:r>
              <a:rPr lang="en-US" smtClean="0"/>
              <a:t>Click icon to add picture</a:t>
            </a:r>
            <a:endParaRPr lang="ru-RU"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p:nvPr>
        </p:nvSpPr>
        <p:spPr>
          <a:xfrm>
            <a:off x="1192173" y="3723876"/>
            <a:ext cx="6935112"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p:nvPr>
        </p:nvSpPr>
        <p:spPr>
          <a:xfrm>
            <a:off x="1192173" y="4021030"/>
            <a:ext cx="6935112" cy="432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p:nvPr>
        </p:nvSpPr>
        <p:spPr>
          <a:xfrm>
            <a:off x="9243614" y="3723876"/>
            <a:ext cx="6935112"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p:nvPr>
        </p:nvSpPr>
        <p:spPr>
          <a:xfrm>
            <a:off x="9243614" y="4017903"/>
            <a:ext cx="6935112" cy="43200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1192172" y="3190531"/>
            <a:ext cx="873023" cy="446227"/>
          </a:xfrm>
        </p:spPr>
        <p:txBody>
          <a:bodyPr anchor="ctr" anchorCtr="0">
            <a:noAutofit/>
          </a:bodyPr>
          <a:lstStyle>
            <a:lvl1pPr marL="0" indent="0" algn="ctr">
              <a:buNone/>
              <a:defRPr sz="720"/>
            </a:lvl1pPr>
          </a:lstStyle>
          <a:p>
            <a:r>
              <a:rPr lang="en-US" smtClean="0"/>
              <a:t>Click icon to add picture</a:t>
            </a:r>
            <a:endParaRPr lang="ru-RU"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9243613" y="3190531"/>
            <a:ext cx="873023" cy="446227"/>
          </a:xfrm>
        </p:spPr>
        <p:txBody>
          <a:bodyPr anchor="ctr" anchorCtr="0">
            <a:noAutofit/>
          </a:bodyPr>
          <a:lstStyle>
            <a:lvl1pPr marL="0" indent="0" algn="ctr">
              <a:buNone/>
              <a:defRPr sz="720"/>
            </a:lvl1pPr>
          </a:lstStyle>
          <a:p>
            <a:r>
              <a:rPr lang="en-US" smtClean="0"/>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1194435" y="1102266"/>
            <a:ext cx="12878181" cy="432000"/>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1252781" y="1841326"/>
            <a:ext cx="7492364" cy="3499613"/>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1194435" y="594294"/>
            <a:ext cx="12878181" cy="453545"/>
          </a:xfrm>
        </p:spPr>
        <p:txBody>
          <a:bodyPr lIns="36000" tIns="0" rIns="0" bIns="0"/>
          <a:lstStyle/>
          <a:p>
            <a:r>
              <a:rPr lang="en-US" smtClean="0"/>
              <a:t>Click to edit Master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9/8/2018</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9243614" y="2975107"/>
            <a:ext cx="2977602"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9243614" y="3269134"/>
            <a:ext cx="2540889" cy="1016813"/>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9243613" y="2455308"/>
            <a:ext cx="873023" cy="446227"/>
          </a:xfrm>
        </p:spPr>
        <p:txBody>
          <a:bodyPr anchor="ctr" anchorCtr="0">
            <a:noAutofit/>
          </a:bodyPr>
          <a:lstStyle>
            <a:lvl1pPr marL="0" indent="0" algn="ctr">
              <a:buNone/>
              <a:defRPr sz="720"/>
            </a:lvl1pPr>
          </a:lstStyle>
          <a:p>
            <a:r>
              <a:rPr lang="en-US" smtClean="0"/>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1194435" y="1102266"/>
            <a:ext cx="12878181" cy="432000"/>
          </a:xfrm>
        </p:spPr>
        <p:txBody>
          <a:bodyPr lIns="36000" tIns="0" rIns="0" bIns="0">
            <a:normAutofit/>
          </a:bodyPr>
          <a:lstStyle>
            <a:lvl1pPr marL="0" indent="0">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512178" y="1969222"/>
            <a:ext cx="6490970" cy="2072640"/>
          </a:xfrm>
        </p:spPr>
        <p:txBody>
          <a:bodyPr anchor="ctr" anchorCtr="0">
            <a:normAutofit/>
          </a:bodyPr>
          <a:lstStyle>
            <a:lvl1pPr marL="0" indent="0" algn="ctr">
              <a:buNone/>
              <a:defRPr sz="1440"/>
            </a:lvl1pPr>
          </a:lstStyle>
          <a:p>
            <a:r>
              <a:rPr lang="en-US" smtClean="0"/>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12965048" y="2975107"/>
            <a:ext cx="2977602"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12965049" y="3269134"/>
            <a:ext cx="2540889" cy="1016813"/>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12965048" y="2455308"/>
            <a:ext cx="873023" cy="446227"/>
          </a:xfrm>
        </p:spPr>
        <p:txBody>
          <a:bodyPr anchor="ctr" anchorCtr="0">
            <a:noAutofit/>
          </a:bodyPr>
          <a:lstStyle>
            <a:lvl1pPr marL="0" indent="0" algn="ctr">
              <a:buNone/>
              <a:defRPr sz="720"/>
            </a:lvl1pPr>
          </a:lstStyle>
          <a:p>
            <a:r>
              <a:rPr lang="en-US" smtClean="0"/>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172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11364706" y="2300433"/>
            <a:ext cx="5355412" cy="2838298"/>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2175" y="1102266"/>
            <a:ext cx="13588353" cy="432000"/>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653682" y="2282342"/>
            <a:ext cx="5355412" cy="2838298"/>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6009094" y="1916583"/>
            <a:ext cx="5355412" cy="356981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1194273" y="2409888"/>
            <a:ext cx="1805226" cy="625249"/>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1192174" y="3238854"/>
            <a:ext cx="4263996"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1192174" y="3546926"/>
            <a:ext cx="4263996" cy="108649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11910478" y="2409888"/>
            <a:ext cx="1805226" cy="625249"/>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11908379" y="3238854"/>
            <a:ext cx="4263996"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11908379" y="3546926"/>
            <a:ext cx="4263996" cy="108649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6549685" y="2409888"/>
            <a:ext cx="1805226" cy="625249"/>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547586" y="3238854"/>
            <a:ext cx="4263996"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547586" y="3546926"/>
            <a:ext cx="4263996" cy="108649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1192175" y="592798"/>
            <a:ext cx="13588353" cy="455040"/>
          </a:xfrm>
        </p:spPr>
        <p:txBody>
          <a:bodyPr lIns="36000" tIns="0" rIns="0" bIns="0"/>
          <a:lstStyle/>
          <a:p>
            <a:r>
              <a:rPr lang="en-US" smtClean="0"/>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smtClean="0"/>
              <a:t>9/8/2018</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631152" y="1790584"/>
            <a:ext cx="16742449" cy="1230820"/>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4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1192175" y="1102266"/>
            <a:ext cx="13588353" cy="432000"/>
          </a:xfrm>
        </p:spPr>
        <p:txBody>
          <a:bodyPr lIns="36000" tIns="0" rIns="0" bIns="0">
            <a:normAutofit/>
          </a:bodyPr>
          <a:lstStyle>
            <a:lvl1pPr marL="0" indent="0" algn="l">
              <a:buNone/>
              <a:defRPr sz="1440">
                <a:solidFill>
                  <a:schemeClr val="tx2"/>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1246466" y="2098415"/>
            <a:ext cx="4263996" cy="625249"/>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p:nvPr>
        </p:nvSpPr>
        <p:spPr>
          <a:xfrm>
            <a:off x="1192174" y="3238854"/>
            <a:ext cx="4263996"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p:nvPr>
        </p:nvSpPr>
        <p:spPr>
          <a:xfrm>
            <a:off x="1192173" y="3546926"/>
            <a:ext cx="6973332" cy="1086490"/>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9264851" y="2093368"/>
            <a:ext cx="4263996" cy="625249"/>
          </a:xfrm>
        </p:spPr>
        <p:txBody>
          <a:bodyPr lIns="0" tIns="0" rIns="0" bIns="0">
            <a:noAutofit/>
          </a:bodyPr>
          <a:lstStyle>
            <a:lvl1pPr marL="0" indent="0" algn="l">
              <a:buNone/>
              <a:defRPr sz="48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p:nvPr>
        </p:nvSpPr>
        <p:spPr>
          <a:xfrm>
            <a:off x="9264851" y="3238854"/>
            <a:ext cx="4263996" cy="267934"/>
          </a:xfrm>
        </p:spPr>
        <p:txBody>
          <a:bodyPr lIns="36000" tIns="0" rIns="0" bIns="0" anchor="b">
            <a:normAutofit/>
          </a:bodyPr>
          <a:lstStyle>
            <a:lvl1pPr marL="0" indent="0">
              <a:buNone/>
              <a:defRPr sz="1760" b="1">
                <a:latin typeface="+mj-lt"/>
              </a:defRPr>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p:nvPr>
        </p:nvSpPr>
        <p:spPr>
          <a:xfrm>
            <a:off x="9264852" y="3546926"/>
            <a:ext cx="6916575" cy="1101572"/>
          </a:xfrm>
        </p:spPr>
        <p:txBody>
          <a:bodyPr lIns="36000" tIns="0" rIns="0" bIns="0">
            <a:normAutofit/>
          </a:bodyPr>
          <a:lstStyle>
            <a:lvl1pPr marL="0" indent="0">
              <a:buNone/>
              <a:defRPr sz="1120"/>
            </a:lvl1pPr>
            <a:lvl2pPr marL="365760" indent="0">
              <a:buNone/>
              <a:defRPr sz="1120"/>
            </a:lvl2pPr>
          </a:lstStyle>
          <a:p>
            <a:pPr lvl="0"/>
            <a:r>
              <a:rPr lang="en-US" smtClean="0"/>
              <a:t>Edit Master text styles</a:t>
            </a:r>
          </a:p>
          <a:p>
            <a:pPr lvl="1"/>
            <a:r>
              <a:rPr lang="en-US" smtClean="0"/>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5005165" y="594294"/>
            <a:ext cx="1120597" cy="416966"/>
          </a:xfrm>
          <a:ln w="6350">
            <a:solidFill>
              <a:schemeClr val="accent5">
                <a:alpha val="50000"/>
              </a:schemeClr>
            </a:solidFill>
          </a:ln>
        </p:spPr>
        <p:txBody>
          <a:bodyPr anchor="ctr" anchorCtr="0">
            <a:noAutofit/>
          </a:bodyPr>
          <a:lstStyle>
            <a:lvl1pPr marL="0" indent="0" algn="ctr">
              <a:buNone/>
              <a:defRPr sz="800"/>
            </a:lvl1pPr>
          </a:lstStyle>
          <a:p>
            <a:r>
              <a:rPr lang="en-US" smtClean="0"/>
              <a:t>Click icon to add picture</a:t>
            </a:r>
            <a:endParaRPr lang="ru-RU"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1194435" y="292101"/>
            <a:ext cx="14984730" cy="1060450"/>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1194435" y="1460500"/>
            <a:ext cx="14984730" cy="348107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4628194" y="4648498"/>
            <a:ext cx="1539000" cy="187200"/>
          </a:xfrm>
          <a:prstGeom prst="rect">
            <a:avLst/>
          </a:prstGeom>
        </p:spPr>
        <p:txBody>
          <a:bodyPr vert="horz" lIns="91440" tIns="0" rIns="0" bIns="0" rtlCol="0" anchor="b" anchorCtr="0"/>
          <a:lstStyle>
            <a:lvl1pPr algn="r">
              <a:defRPr sz="800">
                <a:solidFill>
                  <a:schemeClr val="tx1">
                    <a:lumMod val="60000"/>
                    <a:lumOff val="40000"/>
                  </a:schemeClr>
                </a:solidFill>
              </a:defRPr>
            </a:lvl1pPr>
          </a:lstStyle>
          <a:p>
            <a:fld id="{3435D83B-8639-4535-9E2A-6F2776DA544B}" type="datetime1">
              <a:rPr lang="en-US" smtClean="0"/>
              <a:t>9/8/2018</a:t>
            </a:fld>
            <a:endParaRPr lang="ru-RU"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10303604" y="4846338"/>
            <a:ext cx="5863590" cy="187200"/>
          </a:xfrm>
          <a:prstGeom prst="rect">
            <a:avLst/>
          </a:prstGeom>
        </p:spPr>
        <p:txBody>
          <a:bodyPr vert="horz" lIns="91440" tIns="0" rIns="0" bIns="0" rtlCol="0" anchor="t" anchorCtr="0"/>
          <a:lstStyle>
            <a:lvl1pPr algn="r">
              <a:defRPr sz="800">
                <a:solidFill>
                  <a:schemeClr val="tx1">
                    <a:lumMod val="60000"/>
                    <a:lumOff val="4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914107" y="4846338"/>
            <a:ext cx="561540" cy="187200"/>
          </a:xfrm>
          <a:prstGeom prst="rect">
            <a:avLst/>
          </a:prstGeom>
        </p:spPr>
        <p:txBody>
          <a:bodyPr vert="horz" lIns="90000" tIns="0" rIns="0" bIns="0" rtlCol="0" anchor="t" anchorCtr="0"/>
          <a:lstStyle>
            <a:lvl1pPr algn="ctr">
              <a:defRPr sz="800">
                <a:solidFill>
                  <a:schemeClr val="tx2">
                    <a:lumMod val="60000"/>
                    <a:lumOff val="40000"/>
                  </a:schemeClr>
                </a:solidFill>
              </a:defRPr>
            </a:lvl1p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731520" rtl="0" eaLnBrk="1" latinLnBrk="0" hangingPunct="1">
        <a:lnSpc>
          <a:spcPct val="90000"/>
        </a:lnSpc>
        <a:spcBef>
          <a:spcPct val="0"/>
        </a:spcBef>
        <a:buNone/>
        <a:defRPr sz="2880" b="1"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ru-RU"/>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40" userDrawn="1">
          <p15:clr>
            <a:srgbClr val="F26B43"/>
          </p15:clr>
        </p15:guide>
        <p15:guide id="2" pos="10546" userDrawn="1">
          <p15:clr>
            <a:srgbClr val="F26B43"/>
          </p15:clr>
        </p15:guide>
        <p15:guide id="3" pos="398" userDrawn="1">
          <p15:clr>
            <a:srgbClr val="F26B43"/>
          </p15:clr>
        </p15:guide>
        <p15:guide id="4" pos="785" userDrawn="1">
          <p15:clr>
            <a:srgbClr val="F26B43"/>
          </p15:clr>
        </p15:guide>
        <p15:guide id="5" pos="10159" userDrawn="1">
          <p15:clr>
            <a:srgbClr val="F26B43"/>
          </p15:clr>
        </p15:guide>
        <p15:guide id="6" orient="horz" pos="3234" userDrawn="1">
          <p15:clr>
            <a:srgbClr val="F26B43"/>
          </p15:clr>
        </p15:guide>
        <p15:guide id="7" orient="horz" pos="30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17.xml"/><Relationship Id="rId5" Type="http://schemas.openxmlformats.org/officeDocument/2006/relationships/image" Target="../media/image21.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21.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3.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D9BB4A7-CAD8-4F37-B282-CE7BA8863076}"/>
              </a:ext>
            </a:extLst>
          </p:cNvPr>
          <p:cNvPicPr>
            <a:picLocks noGrp="1" noChangeAspect="1"/>
          </p:cNvPicPr>
          <p:nvPr>
            <p:ph type="pic" sz="quarter" idx="13"/>
          </p:nvPr>
        </p:nvPicPr>
        <p:blipFill>
          <a:blip r:embed="rId2">
            <a:clrChange>
              <a:clrFrom>
                <a:srgbClr val="D9CDC1"/>
              </a:clrFrom>
              <a:clrTo>
                <a:srgbClr val="D9CDC1">
                  <a:alpha val="0"/>
                </a:srgbClr>
              </a:clrTo>
            </a:clrChange>
            <a:extLst>
              <a:ext uri="{BEBA8EAE-BF5A-486C-A8C5-ECC9F3942E4B}">
                <a14:imgProps xmlns:a14="http://schemas.microsoft.com/office/drawing/2010/main">
                  <a14:imgLayer r:embed="rId3">
                    <a14:imgEffect>
                      <a14:sharpenSoften amount="-62000"/>
                    </a14:imgEffect>
                    <a14:imgEffect>
                      <a14:colorTemperature colorTemp="112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007395" y="150949"/>
            <a:ext cx="9312366" cy="5120640"/>
          </a:xfrm>
          <a:ln>
            <a:solidFill>
              <a:schemeClr val="bg2">
                <a:lumMod val="50000"/>
              </a:schemeClr>
            </a:solidFill>
          </a:ln>
        </p:spPr>
      </p:pic>
      <p:sp>
        <p:nvSpPr>
          <p:cNvPr id="4" name="Title 3">
            <a:extLst>
              <a:ext uri="{FF2B5EF4-FFF2-40B4-BE49-F238E27FC236}">
                <a16:creationId xmlns:a16="http://schemas.microsoft.com/office/drawing/2014/main" id="{D5B2BC59-134D-4AFC-B52F-67591CAB8762}"/>
              </a:ext>
            </a:extLst>
          </p:cNvPr>
          <p:cNvSpPr>
            <a:spLocks noGrp="1"/>
          </p:cNvSpPr>
          <p:nvPr>
            <p:ph type="ctrTitle"/>
          </p:nvPr>
        </p:nvSpPr>
        <p:spPr/>
        <p:txBody>
          <a:bodyPr/>
          <a:lstStyle/>
          <a:p>
            <a:r>
              <a:rPr lang="en-US" smtClean="0">
                <a:latin typeface="+mn-lt"/>
              </a:rPr>
              <a:t>Thiết bị Inox cho các bệnh viện</a:t>
            </a:r>
            <a:endParaRPr lang="ru-RU" dirty="0">
              <a:latin typeface="+mn-lt"/>
            </a:endParaRPr>
          </a:p>
        </p:txBody>
      </p:sp>
      <p:sp>
        <p:nvSpPr>
          <p:cNvPr id="5" name="Subtitle 4">
            <a:extLst>
              <a:ext uri="{FF2B5EF4-FFF2-40B4-BE49-F238E27FC236}">
                <a16:creationId xmlns:a16="http://schemas.microsoft.com/office/drawing/2014/main" id="{B39A2B74-3287-4C03-80AF-662CC92EF148}"/>
              </a:ext>
            </a:extLst>
          </p:cNvPr>
          <p:cNvSpPr>
            <a:spLocks noGrp="1"/>
          </p:cNvSpPr>
          <p:nvPr>
            <p:ph type="subTitle" idx="1"/>
          </p:nvPr>
        </p:nvSpPr>
        <p:spPr>
          <a:xfrm>
            <a:off x="4176979" y="3681006"/>
            <a:ext cx="9019642" cy="1439634"/>
          </a:xfrm>
        </p:spPr>
        <p:txBody>
          <a:bodyPr>
            <a:normAutofit/>
          </a:bodyPr>
          <a:lstStyle/>
          <a:p>
            <a:r>
              <a:rPr lang="en-US" smtClean="0">
                <a:latin typeface="+mn-lt"/>
              </a:rPr>
              <a:t>Chúng tôi cung cấp thiết bị Inox cho các bệnh viên trên địa bàn </a:t>
            </a:r>
          </a:p>
          <a:p>
            <a:r>
              <a:rPr lang="en-US" smtClean="0">
                <a:latin typeface="+mn-lt"/>
              </a:rPr>
              <a:t>Thành phố với nhiều chúng loại mẫu mã đa dạng</a:t>
            </a:r>
            <a:endParaRPr lang="ru-RU" dirty="0">
              <a:latin typeface="+mn-lt"/>
            </a:endParaRPr>
          </a:p>
        </p:txBody>
      </p:sp>
    </p:spTree>
    <p:extLst>
      <p:ext uri="{BB962C8B-B14F-4D97-AF65-F5344CB8AC3E}">
        <p14:creationId xmlns:p14="http://schemas.microsoft.com/office/powerpoint/2010/main" val="16702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E63C-26E9-48D5-A73E-170EBF3B96B5}"/>
              </a:ext>
            </a:extLst>
          </p:cNvPr>
          <p:cNvSpPr>
            <a:spLocks noGrp="1"/>
          </p:cNvSpPr>
          <p:nvPr>
            <p:ph type="title"/>
          </p:nvPr>
        </p:nvSpPr>
        <p:spPr/>
        <p:txBody>
          <a:bodyPr/>
          <a:lstStyle/>
          <a:p>
            <a:r>
              <a:rPr lang="en-US" dirty="0"/>
              <a:t>Market Opportunity</a:t>
            </a:r>
            <a:endParaRPr lang="ru-RU" dirty="0"/>
          </a:p>
        </p:txBody>
      </p:sp>
      <p:sp>
        <p:nvSpPr>
          <p:cNvPr id="7" name="Text Placeholder 6">
            <a:extLst>
              <a:ext uri="{FF2B5EF4-FFF2-40B4-BE49-F238E27FC236}">
                <a16:creationId xmlns:a16="http://schemas.microsoft.com/office/drawing/2014/main" id="{E5CAEA00-FA4C-4169-974A-F9F67BE06631}"/>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a:t>
            </a:r>
            <a:endParaRPr lang="ru-RU" dirty="0"/>
          </a:p>
        </p:txBody>
      </p:sp>
      <p:pic>
        <p:nvPicPr>
          <p:cNvPr id="14" name="Picture 13"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sp>
        <p:nvSpPr>
          <p:cNvPr id="8" name="Text Placeholder 7">
            <a:extLst>
              <a:ext uri="{FF2B5EF4-FFF2-40B4-BE49-F238E27FC236}">
                <a16:creationId xmlns:a16="http://schemas.microsoft.com/office/drawing/2014/main" id="{8566EB2E-6AE9-42DF-A710-12C109E0B7D2}"/>
              </a:ext>
            </a:extLst>
          </p:cNvPr>
          <p:cNvSpPr>
            <a:spLocks noGrp="1"/>
          </p:cNvSpPr>
          <p:nvPr>
            <p:ph type="body" sz="quarter" idx="25"/>
          </p:nvPr>
        </p:nvSpPr>
        <p:spPr/>
        <p:txBody>
          <a:bodyPr/>
          <a:lstStyle/>
          <a:p>
            <a:r>
              <a:rPr lang="en-US" dirty="0"/>
              <a:t>$12,345</a:t>
            </a:r>
            <a:endParaRPr lang="ru-RU" dirty="0"/>
          </a:p>
        </p:txBody>
      </p:sp>
      <p:sp>
        <p:nvSpPr>
          <p:cNvPr id="9" name="Text Placeholder 8">
            <a:extLst>
              <a:ext uri="{FF2B5EF4-FFF2-40B4-BE49-F238E27FC236}">
                <a16:creationId xmlns:a16="http://schemas.microsoft.com/office/drawing/2014/main" id="{AE337725-A3E0-422E-B3BE-2648171D1689}"/>
              </a:ext>
            </a:extLst>
          </p:cNvPr>
          <p:cNvSpPr>
            <a:spLocks noGrp="1"/>
          </p:cNvSpPr>
          <p:nvPr>
            <p:ph type="body" idx="1"/>
          </p:nvPr>
        </p:nvSpPr>
        <p:spPr/>
        <p:txBody>
          <a:bodyPr/>
          <a:lstStyle/>
          <a:p>
            <a:r>
              <a:rPr lang="en-US" dirty="0"/>
              <a:t>Section 1 Title</a:t>
            </a:r>
            <a:endParaRPr lang="ru-RU" dirty="0"/>
          </a:p>
        </p:txBody>
      </p:sp>
      <p:sp>
        <p:nvSpPr>
          <p:cNvPr id="10" name="Text Placeholder 9">
            <a:extLst>
              <a:ext uri="{FF2B5EF4-FFF2-40B4-BE49-F238E27FC236}">
                <a16:creationId xmlns:a16="http://schemas.microsoft.com/office/drawing/2014/main" id="{DCB10442-04A7-4E41-B4A7-40FBC85C213B}"/>
              </a:ext>
            </a:extLst>
          </p:cNvPr>
          <p:cNvSpPr>
            <a:spLocks noGrp="1"/>
          </p:cNvSpPr>
          <p:nvPr>
            <p:ph type="body" sz="quarter" idx="13"/>
          </p:nvPr>
        </p:nvSpPr>
        <p:spPr>
          <a:xfrm>
            <a:off x="4479290" y="3546926"/>
            <a:ext cx="3914853" cy="1086490"/>
          </a:xfrm>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ru-RU" dirty="0"/>
          </a:p>
        </p:txBody>
      </p:sp>
      <p:sp>
        <p:nvSpPr>
          <p:cNvPr id="11" name="Text Placeholder 10">
            <a:extLst>
              <a:ext uri="{FF2B5EF4-FFF2-40B4-BE49-F238E27FC236}">
                <a16:creationId xmlns:a16="http://schemas.microsoft.com/office/drawing/2014/main" id="{FC0ED5D4-D508-4721-A909-63B7DF37769B}"/>
              </a:ext>
            </a:extLst>
          </p:cNvPr>
          <p:cNvSpPr>
            <a:spLocks noGrp="1"/>
          </p:cNvSpPr>
          <p:nvPr>
            <p:ph type="body" sz="quarter" idx="26"/>
          </p:nvPr>
        </p:nvSpPr>
        <p:spPr/>
        <p:txBody>
          <a:bodyPr/>
          <a:lstStyle/>
          <a:p>
            <a:r>
              <a:rPr lang="en-US" dirty="0"/>
              <a:t>$6,789</a:t>
            </a:r>
            <a:endParaRPr lang="ru-RU" dirty="0"/>
          </a:p>
        </p:txBody>
      </p:sp>
      <p:sp>
        <p:nvSpPr>
          <p:cNvPr id="12" name="Text Placeholder 11">
            <a:extLst>
              <a:ext uri="{FF2B5EF4-FFF2-40B4-BE49-F238E27FC236}">
                <a16:creationId xmlns:a16="http://schemas.microsoft.com/office/drawing/2014/main" id="{6AC5DE9F-795C-45BF-9218-0EF401EA92AE}"/>
              </a:ext>
            </a:extLst>
          </p:cNvPr>
          <p:cNvSpPr>
            <a:spLocks noGrp="1"/>
          </p:cNvSpPr>
          <p:nvPr>
            <p:ph type="body" idx="30"/>
          </p:nvPr>
        </p:nvSpPr>
        <p:spPr/>
        <p:txBody>
          <a:bodyPr/>
          <a:lstStyle/>
          <a:p>
            <a:r>
              <a:rPr lang="en-US" dirty="0"/>
              <a:t>Section 2 Title</a:t>
            </a:r>
            <a:endParaRPr lang="ru-RU" dirty="0"/>
          </a:p>
        </p:txBody>
      </p:sp>
      <p:sp>
        <p:nvSpPr>
          <p:cNvPr id="13" name="Text Placeholder 12">
            <a:extLst>
              <a:ext uri="{FF2B5EF4-FFF2-40B4-BE49-F238E27FC236}">
                <a16:creationId xmlns:a16="http://schemas.microsoft.com/office/drawing/2014/main" id="{D14E6B97-635C-493E-B578-EFF75BC48D53}"/>
              </a:ext>
            </a:extLst>
          </p:cNvPr>
          <p:cNvSpPr>
            <a:spLocks noGrp="1"/>
          </p:cNvSpPr>
          <p:nvPr>
            <p:ph type="body" sz="quarter" idx="31"/>
          </p:nvPr>
        </p:nvSpPr>
        <p:spPr/>
        <p:txBody>
          <a:bodyPr/>
          <a:lstStyle/>
          <a:p>
            <a:r>
              <a:rPr lang="en-US" dirty="0"/>
              <a:t>Lorem ipsum dolor sit amet, consectetuer adipiscing elit. Maecenas porttitor congue massa. Fusce posuere</a:t>
            </a:r>
          </a:p>
        </p:txBody>
      </p:sp>
      <p:sp>
        <p:nvSpPr>
          <p:cNvPr id="5" name="Slide Number Placeholder 4">
            <a:extLst>
              <a:ext uri="{FF2B5EF4-FFF2-40B4-BE49-F238E27FC236}">
                <a16:creationId xmlns:a16="http://schemas.microsoft.com/office/drawing/2014/main" id="{0F2E9E4B-33CC-4919-B025-E775165AA762}"/>
              </a:ext>
            </a:extLst>
          </p:cNvPr>
          <p:cNvSpPr>
            <a:spLocks noGrp="1"/>
          </p:cNvSpPr>
          <p:nvPr>
            <p:ph type="sldNum" sz="quarter" idx="12"/>
          </p:nvPr>
        </p:nvSpPr>
        <p:spPr/>
        <p:txBody>
          <a:bodyPr/>
          <a:lstStyle/>
          <a:p>
            <a:fld id="{3CE5352E-9B9F-4EDC-8769-7FA3D3F814C7}" type="slidenum">
              <a:rPr lang="ru-RU" smtClean="0"/>
              <a:pPr/>
              <a:t>10</a:t>
            </a:fld>
            <a:endParaRPr lang="ru-RU" dirty="0"/>
          </a:p>
        </p:txBody>
      </p:sp>
      <p:sp>
        <p:nvSpPr>
          <p:cNvPr id="3" name="Date Placeholder 2">
            <a:extLst>
              <a:ext uri="{FF2B5EF4-FFF2-40B4-BE49-F238E27FC236}">
                <a16:creationId xmlns:a16="http://schemas.microsoft.com/office/drawing/2014/main" id="{676A59FB-D147-4944-A7D9-1C52A4E224EA}"/>
              </a:ext>
            </a:extLst>
          </p:cNvPr>
          <p:cNvSpPr>
            <a:spLocks noGrp="1"/>
          </p:cNvSpPr>
          <p:nvPr>
            <p:ph type="dt" sz="half" idx="10"/>
          </p:nvPr>
        </p:nvSpPr>
        <p:spPr/>
        <p:txBody>
          <a:bodyPr/>
          <a:lstStyle/>
          <a:p>
            <a:fld id="{7B50B3BF-9C89-4723-AE4C-8AC5E6572CE2}" type="datetime1">
              <a:rPr lang="en-US" smtClean="0"/>
              <a:t>9/8/2018</a:t>
            </a:fld>
            <a:endParaRPr lang="ru-RU" dirty="0"/>
          </a:p>
        </p:txBody>
      </p:sp>
      <p:sp>
        <p:nvSpPr>
          <p:cNvPr id="4" name="Footer Placeholder 3">
            <a:extLst>
              <a:ext uri="{FF2B5EF4-FFF2-40B4-BE49-F238E27FC236}">
                <a16:creationId xmlns:a16="http://schemas.microsoft.com/office/drawing/2014/main" id="{8490CA4A-78F0-43F8-91E6-E5D8D30B5422}"/>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130694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EFC0-218D-4F7A-8C07-A588E93DAE6B}"/>
              </a:ext>
            </a:extLst>
          </p:cNvPr>
          <p:cNvSpPr>
            <a:spLocks noGrp="1"/>
          </p:cNvSpPr>
          <p:nvPr>
            <p:ph type="title"/>
          </p:nvPr>
        </p:nvSpPr>
        <p:spPr/>
        <p:txBody>
          <a:bodyPr/>
          <a:lstStyle/>
          <a:p>
            <a:r>
              <a:rPr lang="en-US" dirty="0"/>
              <a:t>Market Opportunity Slide</a:t>
            </a:r>
            <a:endParaRPr lang="ru-RU" dirty="0"/>
          </a:p>
        </p:txBody>
      </p:sp>
      <p:sp>
        <p:nvSpPr>
          <p:cNvPr id="7" name="Text Placeholder 6">
            <a:extLst>
              <a:ext uri="{FF2B5EF4-FFF2-40B4-BE49-F238E27FC236}">
                <a16:creationId xmlns:a16="http://schemas.microsoft.com/office/drawing/2014/main" id="{FB7ACA01-33FE-4318-843F-846B8DBAB649}"/>
              </a:ext>
            </a:extLst>
          </p:cNvPr>
          <p:cNvSpPr>
            <a:spLocks noGrp="1"/>
          </p:cNvSpPr>
          <p:nvPr>
            <p:ph type="body" idx="24"/>
          </p:nvPr>
        </p:nvSpPr>
        <p:spPr/>
        <p:txBody>
          <a:bodyPr/>
          <a:lstStyle/>
          <a:p>
            <a:r>
              <a:rPr lang="en-US" dirty="0"/>
              <a:t>Lorem ipsum dolor sit amet,</a:t>
            </a:r>
            <a:br>
              <a:rPr lang="en-US" dirty="0"/>
            </a:br>
            <a:r>
              <a:rPr lang="en-US" dirty="0"/>
              <a:t>consectetuer adipiscing elit</a:t>
            </a:r>
            <a:endParaRPr lang="ru-RU" dirty="0"/>
          </a:p>
        </p:txBody>
      </p:sp>
      <p:pic>
        <p:nvPicPr>
          <p:cNvPr id="17" name="Picture 16"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sp>
        <p:nvSpPr>
          <p:cNvPr id="8" name="Text Placeholder 7">
            <a:extLst>
              <a:ext uri="{FF2B5EF4-FFF2-40B4-BE49-F238E27FC236}">
                <a16:creationId xmlns:a16="http://schemas.microsoft.com/office/drawing/2014/main" id="{D4C26EAD-CF8A-4DD5-B109-AFCFFB65652F}"/>
              </a:ext>
            </a:extLst>
          </p:cNvPr>
          <p:cNvSpPr>
            <a:spLocks noGrp="1"/>
          </p:cNvSpPr>
          <p:nvPr>
            <p:ph type="body" sz="quarter" idx="25"/>
          </p:nvPr>
        </p:nvSpPr>
        <p:spPr/>
        <p:txBody>
          <a:bodyPr/>
          <a:lstStyle/>
          <a:p>
            <a:r>
              <a:rPr lang="en-US" dirty="0"/>
              <a:t>$25</a:t>
            </a:r>
            <a:endParaRPr lang="ru-RU" dirty="0"/>
          </a:p>
        </p:txBody>
      </p:sp>
      <p:sp>
        <p:nvSpPr>
          <p:cNvPr id="10" name="Text Placeholder 9">
            <a:extLst>
              <a:ext uri="{FF2B5EF4-FFF2-40B4-BE49-F238E27FC236}">
                <a16:creationId xmlns:a16="http://schemas.microsoft.com/office/drawing/2014/main" id="{880177FD-2673-48E4-BB44-60528260EE9A}"/>
              </a:ext>
            </a:extLst>
          </p:cNvPr>
          <p:cNvSpPr>
            <a:spLocks noGrp="1"/>
          </p:cNvSpPr>
          <p:nvPr>
            <p:ph type="body" sz="quarter" idx="13"/>
          </p:nvPr>
        </p:nvSpPr>
        <p:spPr/>
        <p:txBody>
          <a:bodyPr/>
          <a:lstStyle/>
          <a:p>
            <a:r>
              <a:rPr lang="en-US" dirty="0"/>
              <a:t>Billion</a:t>
            </a:r>
            <a:endParaRPr lang="ru-RU" dirty="0"/>
          </a:p>
        </p:txBody>
      </p:sp>
      <p:sp>
        <p:nvSpPr>
          <p:cNvPr id="9" name="Text Placeholder 8">
            <a:extLst>
              <a:ext uri="{FF2B5EF4-FFF2-40B4-BE49-F238E27FC236}">
                <a16:creationId xmlns:a16="http://schemas.microsoft.com/office/drawing/2014/main" id="{3E8CB570-5030-472D-9AF1-905160A30932}"/>
              </a:ext>
            </a:extLst>
          </p:cNvPr>
          <p:cNvSpPr>
            <a:spLocks noGrp="1"/>
          </p:cNvSpPr>
          <p:nvPr>
            <p:ph type="body" idx="1"/>
          </p:nvPr>
        </p:nvSpPr>
        <p:spPr/>
        <p:txBody>
          <a:bodyPr/>
          <a:lstStyle/>
          <a:p>
            <a:r>
              <a:rPr lang="en-US" dirty="0"/>
              <a:t>Section 1 Title</a:t>
            </a:r>
            <a:endParaRPr lang="ru-RU" dirty="0"/>
          </a:p>
        </p:txBody>
      </p:sp>
      <p:sp>
        <p:nvSpPr>
          <p:cNvPr id="13" name="Text Placeholder 12">
            <a:extLst>
              <a:ext uri="{FF2B5EF4-FFF2-40B4-BE49-F238E27FC236}">
                <a16:creationId xmlns:a16="http://schemas.microsoft.com/office/drawing/2014/main" id="{95CA1D41-11A1-4E9E-BB5C-70DF2585578D}"/>
              </a:ext>
            </a:extLst>
          </p:cNvPr>
          <p:cNvSpPr>
            <a:spLocks noGrp="1"/>
          </p:cNvSpPr>
          <p:nvPr>
            <p:ph type="body" sz="quarter" idx="34"/>
          </p:nvPr>
        </p:nvSpPr>
        <p:spPr/>
        <p:txBody>
          <a:bodyPr/>
          <a:lstStyle/>
          <a:p>
            <a:r>
              <a:rPr lang="en-US" dirty="0"/>
              <a:t>$50</a:t>
            </a:r>
            <a:endParaRPr lang="ru-RU" dirty="0"/>
          </a:p>
        </p:txBody>
      </p:sp>
      <p:sp>
        <p:nvSpPr>
          <p:cNvPr id="15" name="Text Placeholder 14">
            <a:extLst>
              <a:ext uri="{FF2B5EF4-FFF2-40B4-BE49-F238E27FC236}">
                <a16:creationId xmlns:a16="http://schemas.microsoft.com/office/drawing/2014/main" id="{618C464E-EFB6-4A95-9825-FBBEC046B638}"/>
              </a:ext>
            </a:extLst>
          </p:cNvPr>
          <p:cNvSpPr>
            <a:spLocks noGrp="1"/>
          </p:cNvSpPr>
          <p:nvPr>
            <p:ph type="body" sz="quarter" idx="36"/>
          </p:nvPr>
        </p:nvSpPr>
        <p:spPr/>
        <p:txBody>
          <a:bodyPr/>
          <a:lstStyle/>
          <a:p>
            <a:r>
              <a:rPr lang="en-US" dirty="0"/>
              <a:t>Billion</a:t>
            </a:r>
            <a:endParaRPr lang="ru-RU" dirty="0"/>
          </a:p>
        </p:txBody>
      </p:sp>
      <p:sp>
        <p:nvSpPr>
          <p:cNvPr id="11" name="Text Placeholder 10">
            <a:extLst>
              <a:ext uri="{FF2B5EF4-FFF2-40B4-BE49-F238E27FC236}">
                <a16:creationId xmlns:a16="http://schemas.microsoft.com/office/drawing/2014/main" id="{1CC92DBD-424D-4A5C-8401-A84C40BA74A7}"/>
              </a:ext>
            </a:extLst>
          </p:cNvPr>
          <p:cNvSpPr>
            <a:spLocks noGrp="1"/>
          </p:cNvSpPr>
          <p:nvPr>
            <p:ph type="body" idx="32"/>
          </p:nvPr>
        </p:nvSpPr>
        <p:spPr/>
        <p:txBody>
          <a:bodyPr/>
          <a:lstStyle/>
          <a:p>
            <a:r>
              <a:rPr lang="en-US" dirty="0"/>
              <a:t>Section 2 Title</a:t>
            </a:r>
            <a:endParaRPr lang="ru-RU" dirty="0"/>
          </a:p>
        </p:txBody>
      </p:sp>
      <p:sp>
        <p:nvSpPr>
          <p:cNvPr id="14" name="Text Placeholder 13">
            <a:extLst>
              <a:ext uri="{FF2B5EF4-FFF2-40B4-BE49-F238E27FC236}">
                <a16:creationId xmlns:a16="http://schemas.microsoft.com/office/drawing/2014/main" id="{63EA4DE4-E6F4-448E-B450-F4B72283A8F1}"/>
              </a:ext>
            </a:extLst>
          </p:cNvPr>
          <p:cNvSpPr>
            <a:spLocks noGrp="1"/>
          </p:cNvSpPr>
          <p:nvPr>
            <p:ph type="body" sz="quarter" idx="35"/>
          </p:nvPr>
        </p:nvSpPr>
        <p:spPr/>
        <p:txBody>
          <a:bodyPr/>
          <a:lstStyle/>
          <a:p>
            <a:r>
              <a:rPr lang="en-US" dirty="0"/>
              <a:t>$100</a:t>
            </a:r>
            <a:endParaRPr lang="ru-RU" dirty="0"/>
          </a:p>
        </p:txBody>
      </p:sp>
      <p:sp>
        <p:nvSpPr>
          <p:cNvPr id="16" name="Text Placeholder 15">
            <a:extLst>
              <a:ext uri="{FF2B5EF4-FFF2-40B4-BE49-F238E27FC236}">
                <a16:creationId xmlns:a16="http://schemas.microsoft.com/office/drawing/2014/main" id="{2D854EE3-6A0F-41A7-8EC9-068678406E45}"/>
              </a:ext>
            </a:extLst>
          </p:cNvPr>
          <p:cNvSpPr>
            <a:spLocks noGrp="1"/>
          </p:cNvSpPr>
          <p:nvPr>
            <p:ph type="body" sz="quarter" idx="37"/>
          </p:nvPr>
        </p:nvSpPr>
        <p:spPr/>
        <p:txBody>
          <a:bodyPr/>
          <a:lstStyle/>
          <a:p>
            <a:r>
              <a:rPr lang="en-US" dirty="0"/>
              <a:t>Billion</a:t>
            </a:r>
            <a:endParaRPr lang="ru-RU" dirty="0"/>
          </a:p>
        </p:txBody>
      </p:sp>
      <p:sp>
        <p:nvSpPr>
          <p:cNvPr id="12" name="Text Placeholder 11">
            <a:extLst>
              <a:ext uri="{FF2B5EF4-FFF2-40B4-BE49-F238E27FC236}">
                <a16:creationId xmlns:a16="http://schemas.microsoft.com/office/drawing/2014/main" id="{D73A5773-DF36-4E2B-8E22-345695924EC0}"/>
              </a:ext>
            </a:extLst>
          </p:cNvPr>
          <p:cNvSpPr>
            <a:spLocks noGrp="1"/>
          </p:cNvSpPr>
          <p:nvPr>
            <p:ph type="body" idx="33"/>
          </p:nvPr>
        </p:nvSpPr>
        <p:spPr/>
        <p:txBody>
          <a:bodyPr/>
          <a:lstStyle/>
          <a:p>
            <a:r>
              <a:rPr lang="en-US" dirty="0"/>
              <a:t>Section 3 Title</a:t>
            </a:r>
            <a:endParaRPr lang="ru-RU" dirty="0"/>
          </a:p>
        </p:txBody>
      </p:sp>
      <p:sp>
        <p:nvSpPr>
          <p:cNvPr id="5" name="Slide Number Placeholder 4">
            <a:extLst>
              <a:ext uri="{FF2B5EF4-FFF2-40B4-BE49-F238E27FC236}">
                <a16:creationId xmlns:a16="http://schemas.microsoft.com/office/drawing/2014/main" id="{B7044253-31CE-4F44-8831-53D8A0ED9B2A}"/>
              </a:ext>
            </a:extLst>
          </p:cNvPr>
          <p:cNvSpPr>
            <a:spLocks noGrp="1"/>
          </p:cNvSpPr>
          <p:nvPr>
            <p:ph type="sldNum" sz="quarter" idx="12"/>
          </p:nvPr>
        </p:nvSpPr>
        <p:spPr/>
        <p:txBody>
          <a:bodyPr/>
          <a:lstStyle/>
          <a:p>
            <a:fld id="{3CE5352E-9B9F-4EDC-8769-7FA3D3F814C7}" type="slidenum">
              <a:rPr lang="ru-RU" smtClean="0"/>
              <a:pPr/>
              <a:t>11</a:t>
            </a:fld>
            <a:endParaRPr lang="ru-RU" dirty="0"/>
          </a:p>
        </p:txBody>
      </p:sp>
      <p:sp>
        <p:nvSpPr>
          <p:cNvPr id="3" name="Date Placeholder 2">
            <a:extLst>
              <a:ext uri="{FF2B5EF4-FFF2-40B4-BE49-F238E27FC236}">
                <a16:creationId xmlns:a16="http://schemas.microsoft.com/office/drawing/2014/main" id="{0A61437F-1DDD-4451-996A-9DF7CAD41538}"/>
              </a:ext>
            </a:extLst>
          </p:cNvPr>
          <p:cNvSpPr>
            <a:spLocks noGrp="1"/>
          </p:cNvSpPr>
          <p:nvPr>
            <p:ph type="dt" sz="half" idx="10"/>
          </p:nvPr>
        </p:nvSpPr>
        <p:spPr/>
        <p:txBody>
          <a:bodyPr/>
          <a:lstStyle/>
          <a:p>
            <a:fld id="{09DA4596-3085-4BB2-8F53-0564AA69708A}" type="datetime1">
              <a:rPr lang="en-US" smtClean="0"/>
              <a:pPr/>
              <a:t>9/8/2018</a:t>
            </a:fld>
            <a:endParaRPr lang="ru-RU" dirty="0"/>
          </a:p>
        </p:txBody>
      </p:sp>
      <p:sp>
        <p:nvSpPr>
          <p:cNvPr id="4" name="Footer Placeholder 3">
            <a:extLst>
              <a:ext uri="{FF2B5EF4-FFF2-40B4-BE49-F238E27FC236}">
                <a16:creationId xmlns:a16="http://schemas.microsoft.com/office/drawing/2014/main" id="{1100489A-5129-490F-B756-17DF92C7BE5F}"/>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948133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4C9B-ED7B-4445-BEC7-1C96A1492482}"/>
              </a:ext>
            </a:extLst>
          </p:cNvPr>
          <p:cNvSpPr>
            <a:spLocks noGrp="1"/>
          </p:cNvSpPr>
          <p:nvPr>
            <p:ph type="title"/>
          </p:nvPr>
        </p:nvSpPr>
        <p:spPr/>
        <p:txBody>
          <a:bodyPr/>
          <a:lstStyle/>
          <a:p>
            <a:r>
              <a:rPr lang="en-US" dirty="0"/>
              <a:t>Competition</a:t>
            </a:r>
            <a:endParaRPr lang="ru-RU" dirty="0"/>
          </a:p>
        </p:txBody>
      </p:sp>
      <p:sp>
        <p:nvSpPr>
          <p:cNvPr id="7" name="Text Placeholder 6">
            <a:extLst>
              <a:ext uri="{FF2B5EF4-FFF2-40B4-BE49-F238E27FC236}">
                <a16:creationId xmlns:a16="http://schemas.microsoft.com/office/drawing/2014/main" id="{97F51BD2-4CE8-4426-BEE1-08B7F601F4D1}"/>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12" name="Picture 11"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sp>
        <p:nvSpPr>
          <p:cNvPr id="8" name="Text Placeholder 7">
            <a:extLst>
              <a:ext uri="{FF2B5EF4-FFF2-40B4-BE49-F238E27FC236}">
                <a16:creationId xmlns:a16="http://schemas.microsoft.com/office/drawing/2014/main" id="{A669ADFB-458A-40C3-9DE4-619886CEBBB8}"/>
              </a:ext>
            </a:extLst>
          </p:cNvPr>
          <p:cNvSpPr>
            <a:spLocks noGrp="1"/>
          </p:cNvSpPr>
          <p:nvPr>
            <p:ph type="body" idx="1"/>
          </p:nvPr>
        </p:nvSpPr>
        <p:spPr/>
        <p:txBody>
          <a:bodyPr/>
          <a:lstStyle/>
          <a:p>
            <a:r>
              <a:rPr lang="en-US" dirty="0"/>
              <a:t>Section 1 Title</a:t>
            </a:r>
            <a:endParaRPr lang="ru-RU" dirty="0"/>
          </a:p>
        </p:txBody>
      </p:sp>
      <p:sp>
        <p:nvSpPr>
          <p:cNvPr id="9" name="Text Placeholder 8">
            <a:extLst>
              <a:ext uri="{FF2B5EF4-FFF2-40B4-BE49-F238E27FC236}">
                <a16:creationId xmlns:a16="http://schemas.microsoft.com/office/drawing/2014/main" id="{D151F91C-5F8D-4A11-862D-F2EEB016B217}"/>
              </a:ext>
            </a:extLst>
          </p:cNvPr>
          <p:cNvSpPr>
            <a:spLocks noGrp="1"/>
          </p:cNvSpPr>
          <p:nvPr>
            <p:ph type="body" sz="quarter"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10" name="Text Placeholder 9">
            <a:extLst>
              <a:ext uri="{FF2B5EF4-FFF2-40B4-BE49-F238E27FC236}">
                <a16:creationId xmlns:a16="http://schemas.microsoft.com/office/drawing/2014/main" id="{AFBCF80E-E944-4775-837D-8758692251D1}"/>
              </a:ext>
            </a:extLst>
          </p:cNvPr>
          <p:cNvSpPr>
            <a:spLocks noGrp="1"/>
          </p:cNvSpPr>
          <p:nvPr>
            <p:ph type="body" idx="30"/>
          </p:nvPr>
        </p:nvSpPr>
        <p:spPr/>
        <p:txBody>
          <a:bodyPr/>
          <a:lstStyle/>
          <a:p>
            <a:r>
              <a:rPr lang="en-US" dirty="0"/>
              <a:t>Section 2 Title</a:t>
            </a:r>
            <a:endParaRPr lang="ru-RU" dirty="0"/>
          </a:p>
        </p:txBody>
      </p:sp>
      <p:sp>
        <p:nvSpPr>
          <p:cNvPr id="11" name="Text Placeholder 10">
            <a:extLst>
              <a:ext uri="{FF2B5EF4-FFF2-40B4-BE49-F238E27FC236}">
                <a16:creationId xmlns:a16="http://schemas.microsoft.com/office/drawing/2014/main" id="{3DFA68E2-3273-4C30-84B4-741FC198917E}"/>
              </a:ext>
            </a:extLst>
          </p:cNvPr>
          <p:cNvSpPr>
            <a:spLocks noGrp="1"/>
          </p:cNvSpPr>
          <p:nvPr>
            <p:ph type="body" sz="quarter" idx="31"/>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5" name="Slide Number Placeholder 4">
            <a:extLst>
              <a:ext uri="{FF2B5EF4-FFF2-40B4-BE49-F238E27FC236}">
                <a16:creationId xmlns:a16="http://schemas.microsoft.com/office/drawing/2014/main" id="{39A55FF9-7ABA-4DBF-88DE-CDB55A36D427}"/>
              </a:ext>
            </a:extLst>
          </p:cNvPr>
          <p:cNvSpPr>
            <a:spLocks noGrp="1"/>
          </p:cNvSpPr>
          <p:nvPr>
            <p:ph type="sldNum" sz="quarter" idx="12"/>
          </p:nvPr>
        </p:nvSpPr>
        <p:spPr/>
        <p:txBody>
          <a:bodyPr/>
          <a:lstStyle/>
          <a:p>
            <a:fld id="{3CE5352E-9B9F-4EDC-8769-7FA3D3F814C7}" type="slidenum">
              <a:rPr lang="ru-RU" smtClean="0"/>
              <a:pPr/>
              <a:t>12</a:t>
            </a:fld>
            <a:endParaRPr lang="ru-RU" dirty="0"/>
          </a:p>
        </p:txBody>
      </p:sp>
      <p:sp>
        <p:nvSpPr>
          <p:cNvPr id="3" name="Date Placeholder 2">
            <a:extLst>
              <a:ext uri="{FF2B5EF4-FFF2-40B4-BE49-F238E27FC236}">
                <a16:creationId xmlns:a16="http://schemas.microsoft.com/office/drawing/2014/main" id="{53D52D66-589E-45FC-9EB3-05D35D62086D}"/>
              </a:ext>
            </a:extLst>
          </p:cNvPr>
          <p:cNvSpPr>
            <a:spLocks noGrp="1"/>
          </p:cNvSpPr>
          <p:nvPr>
            <p:ph type="dt" sz="half" idx="10"/>
          </p:nvPr>
        </p:nvSpPr>
        <p:spPr/>
        <p:txBody>
          <a:bodyPr/>
          <a:lstStyle/>
          <a:p>
            <a:fld id="{011F8E8F-7A79-47A4-A23F-F3FD3E2A15F3}" type="datetime1">
              <a:rPr lang="en-US" smtClean="0"/>
              <a:pPr/>
              <a:t>9/8/2018</a:t>
            </a:fld>
            <a:endParaRPr lang="ru-RU" dirty="0"/>
          </a:p>
        </p:txBody>
      </p:sp>
      <p:sp>
        <p:nvSpPr>
          <p:cNvPr id="4" name="Footer Placeholder 3">
            <a:extLst>
              <a:ext uri="{FF2B5EF4-FFF2-40B4-BE49-F238E27FC236}">
                <a16:creationId xmlns:a16="http://schemas.microsoft.com/office/drawing/2014/main" id="{976D9DB0-E1CB-4A3C-8DAB-CA928054F37B}"/>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70330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9EA5-EBDD-469B-BFCD-D5DE39CE9283}"/>
              </a:ext>
            </a:extLst>
          </p:cNvPr>
          <p:cNvSpPr>
            <a:spLocks noGrp="1"/>
          </p:cNvSpPr>
          <p:nvPr>
            <p:ph type="title"/>
          </p:nvPr>
        </p:nvSpPr>
        <p:spPr/>
        <p:txBody>
          <a:bodyPr/>
          <a:lstStyle/>
          <a:p>
            <a:r>
              <a:rPr lang="en-US" dirty="0"/>
              <a:t>Competition Slide</a:t>
            </a:r>
            <a:endParaRPr lang="ru-RU" dirty="0"/>
          </a:p>
        </p:txBody>
      </p:sp>
      <p:pic>
        <p:nvPicPr>
          <p:cNvPr id="18" name="Picture 17"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sp>
        <p:nvSpPr>
          <p:cNvPr id="17" name="Text Placeholder 16">
            <a:extLst>
              <a:ext uri="{FF2B5EF4-FFF2-40B4-BE49-F238E27FC236}">
                <a16:creationId xmlns:a16="http://schemas.microsoft.com/office/drawing/2014/main" id="{0D1DDB27-8C07-482A-8167-7401002C0B26}"/>
              </a:ext>
            </a:extLst>
          </p:cNvPr>
          <p:cNvSpPr>
            <a:spLocks noGrp="1"/>
          </p:cNvSpPr>
          <p:nvPr>
            <p:ph type="body" sz="quarter" idx="49"/>
          </p:nvPr>
        </p:nvSpPr>
        <p:spPr/>
        <p:txBody>
          <a:bodyPr/>
          <a:lstStyle/>
          <a:p>
            <a:r>
              <a:rPr lang="en-US" dirty="0"/>
              <a:t>More Convenient</a:t>
            </a:r>
            <a:endParaRPr lang="ru-RU" dirty="0"/>
          </a:p>
          <a:p>
            <a:endParaRPr lang="ru-RU" dirty="0"/>
          </a:p>
        </p:txBody>
      </p:sp>
      <p:sp>
        <p:nvSpPr>
          <p:cNvPr id="16" name="Text Placeholder 15">
            <a:extLst>
              <a:ext uri="{FF2B5EF4-FFF2-40B4-BE49-F238E27FC236}">
                <a16:creationId xmlns:a16="http://schemas.microsoft.com/office/drawing/2014/main" id="{C812C0F3-686C-4958-8526-C187487762F8}"/>
              </a:ext>
            </a:extLst>
          </p:cNvPr>
          <p:cNvSpPr>
            <a:spLocks noGrp="1"/>
          </p:cNvSpPr>
          <p:nvPr>
            <p:ph type="body" sz="quarter" idx="48"/>
          </p:nvPr>
        </p:nvSpPr>
        <p:spPr/>
        <p:txBody>
          <a:bodyPr/>
          <a:lstStyle/>
          <a:p>
            <a:r>
              <a:rPr lang="en-US" dirty="0"/>
              <a:t>Less Convenient</a:t>
            </a:r>
            <a:endParaRPr lang="ru-RU" dirty="0"/>
          </a:p>
        </p:txBody>
      </p:sp>
      <p:sp>
        <p:nvSpPr>
          <p:cNvPr id="13" name="Text Placeholder 12">
            <a:extLst>
              <a:ext uri="{FF2B5EF4-FFF2-40B4-BE49-F238E27FC236}">
                <a16:creationId xmlns:a16="http://schemas.microsoft.com/office/drawing/2014/main" id="{C589E30F-E1D9-438B-96DA-6D6933E8D290}"/>
              </a:ext>
            </a:extLst>
          </p:cNvPr>
          <p:cNvSpPr>
            <a:spLocks noGrp="1"/>
          </p:cNvSpPr>
          <p:nvPr>
            <p:ph type="body" sz="quarter" idx="46"/>
          </p:nvPr>
        </p:nvSpPr>
        <p:spPr/>
        <p:txBody>
          <a:bodyPr/>
          <a:lstStyle/>
          <a:p>
            <a:r>
              <a:rPr lang="en-US" dirty="0"/>
              <a:t>More Expensive</a:t>
            </a:r>
            <a:endParaRPr lang="ru-RU" dirty="0"/>
          </a:p>
        </p:txBody>
      </p:sp>
      <p:sp>
        <p:nvSpPr>
          <p:cNvPr id="15" name="Text Placeholder 14">
            <a:extLst>
              <a:ext uri="{FF2B5EF4-FFF2-40B4-BE49-F238E27FC236}">
                <a16:creationId xmlns:a16="http://schemas.microsoft.com/office/drawing/2014/main" id="{A5DF0DC3-4F84-4EC0-8638-5A99E4888DC8}"/>
              </a:ext>
            </a:extLst>
          </p:cNvPr>
          <p:cNvSpPr>
            <a:spLocks noGrp="1"/>
          </p:cNvSpPr>
          <p:nvPr>
            <p:ph type="body" sz="quarter" idx="47"/>
          </p:nvPr>
        </p:nvSpPr>
        <p:spPr/>
        <p:txBody>
          <a:bodyPr/>
          <a:lstStyle/>
          <a:p>
            <a:r>
              <a:rPr lang="en-US" dirty="0"/>
              <a:t>Less Expensive</a:t>
            </a:r>
            <a:endParaRPr lang="ru-RU" dirty="0"/>
          </a:p>
        </p:txBody>
      </p:sp>
      <p:sp>
        <p:nvSpPr>
          <p:cNvPr id="32" name="Picture Placeholder 31" descr="Competitor logo placeholder"/>
          <p:cNvSpPr>
            <a:spLocks noGrp="1"/>
          </p:cNvSpPr>
          <p:nvPr>
            <p:ph type="pic" sz="quarter" idx="40"/>
          </p:nvPr>
        </p:nvSpPr>
        <p:spPr/>
      </p:sp>
      <p:sp>
        <p:nvSpPr>
          <p:cNvPr id="31" name="Picture Placeholder 30" descr="Competitor logo placeholder"/>
          <p:cNvSpPr>
            <a:spLocks noGrp="1"/>
          </p:cNvSpPr>
          <p:nvPr>
            <p:ph type="pic" sz="quarter" idx="39"/>
          </p:nvPr>
        </p:nvSpPr>
        <p:spPr/>
      </p:sp>
      <p:sp>
        <p:nvSpPr>
          <p:cNvPr id="33" name="Picture Placeholder 32" descr="Competitor logo placeholder"/>
          <p:cNvSpPr>
            <a:spLocks noGrp="1"/>
          </p:cNvSpPr>
          <p:nvPr>
            <p:ph type="pic" sz="quarter" idx="41"/>
          </p:nvPr>
        </p:nvSpPr>
        <p:spPr/>
      </p:sp>
      <p:sp>
        <p:nvSpPr>
          <p:cNvPr id="34" name="Picture Placeholder 33" descr="Competitor logo placeholder"/>
          <p:cNvSpPr>
            <a:spLocks noGrp="1"/>
          </p:cNvSpPr>
          <p:nvPr>
            <p:ph type="pic" sz="quarter" idx="42"/>
          </p:nvPr>
        </p:nvSpPr>
        <p:spPr/>
      </p:sp>
      <p:sp>
        <p:nvSpPr>
          <p:cNvPr id="35" name="Picture Placeholder 34" descr="Competitor logo placeholder"/>
          <p:cNvSpPr>
            <a:spLocks noGrp="1"/>
          </p:cNvSpPr>
          <p:nvPr>
            <p:ph type="pic" sz="quarter" idx="43"/>
          </p:nvPr>
        </p:nvSpPr>
        <p:spPr/>
      </p:sp>
      <p:sp>
        <p:nvSpPr>
          <p:cNvPr id="36" name="Picture Placeholder 35" descr="Competitor logo placeholder"/>
          <p:cNvSpPr>
            <a:spLocks noGrp="1"/>
          </p:cNvSpPr>
          <p:nvPr>
            <p:ph type="pic" sz="quarter" idx="44"/>
          </p:nvPr>
        </p:nvSpPr>
        <p:spPr/>
      </p:sp>
      <p:pic>
        <p:nvPicPr>
          <p:cNvPr id="20" name="Picture 19" descr="Logo with hanger, text, and mini mountain on the bottom"/>
          <p:cNvPicPr>
            <a:picLocks noChangeAspect="1"/>
          </p:cNvPicPr>
          <p:nvPr/>
        </p:nvPicPr>
        <p:blipFill>
          <a:blip r:embed="rId2"/>
          <a:stretch>
            <a:fillRect/>
          </a:stretch>
        </p:blipFill>
        <p:spPr>
          <a:xfrm>
            <a:off x="11337572" y="1864183"/>
            <a:ext cx="1214323" cy="669118"/>
          </a:xfrm>
          <a:prstGeom prst="rect">
            <a:avLst/>
          </a:prstGeom>
        </p:spPr>
      </p:pic>
      <p:sp>
        <p:nvSpPr>
          <p:cNvPr id="5" name="Slide Number Placeholder 4">
            <a:extLst>
              <a:ext uri="{FF2B5EF4-FFF2-40B4-BE49-F238E27FC236}">
                <a16:creationId xmlns:a16="http://schemas.microsoft.com/office/drawing/2014/main" id="{77E2B4B4-BB54-40C7-8DCC-608FE87AEEB9}"/>
              </a:ext>
            </a:extLst>
          </p:cNvPr>
          <p:cNvSpPr>
            <a:spLocks noGrp="1"/>
          </p:cNvSpPr>
          <p:nvPr>
            <p:ph type="sldNum" sz="quarter" idx="12"/>
          </p:nvPr>
        </p:nvSpPr>
        <p:spPr/>
        <p:txBody>
          <a:bodyPr/>
          <a:lstStyle/>
          <a:p>
            <a:fld id="{3CE5352E-9B9F-4EDC-8769-7FA3D3F814C7}" type="slidenum">
              <a:rPr lang="ru-RU" smtClean="0"/>
              <a:pPr/>
              <a:t>13</a:t>
            </a:fld>
            <a:endParaRPr lang="ru-RU" dirty="0"/>
          </a:p>
        </p:txBody>
      </p:sp>
      <p:sp>
        <p:nvSpPr>
          <p:cNvPr id="3" name="Date Placeholder 2">
            <a:extLst>
              <a:ext uri="{FF2B5EF4-FFF2-40B4-BE49-F238E27FC236}">
                <a16:creationId xmlns:a16="http://schemas.microsoft.com/office/drawing/2014/main" id="{34DECF1E-0142-48C6-953C-929A8930EB8F}"/>
              </a:ext>
            </a:extLst>
          </p:cNvPr>
          <p:cNvSpPr>
            <a:spLocks noGrp="1"/>
          </p:cNvSpPr>
          <p:nvPr>
            <p:ph type="dt" sz="half" idx="10"/>
          </p:nvPr>
        </p:nvSpPr>
        <p:spPr/>
        <p:txBody>
          <a:bodyPr/>
          <a:lstStyle/>
          <a:p>
            <a:fld id="{011F8E8F-7A79-47A4-A23F-F3FD3E2A15F3}" type="datetime1">
              <a:rPr lang="en-US" smtClean="0"/>
              <a:pPr/>
              <a:t>9/8/2018</a:t>
            </a:fld>
            <a:endParaRPr lang="ru-RU" dirty="0"/>
          </a:p>
        </p:txBody>
      </p:sp>
      <p:sp>
        <p:nvSpPr>
          <p:cNvPr id="4" name="Footer Placeholder 3">
            <a:extLst>
              <a:ext uri="{FF2B5EF4-FFF2-40B4-BE49-F238E27FC236}">
                <a16:creationId xmlns:a16="http://schemas.microsoft.com/office/drawing/2014/main" id="{F9159348-1984-47C0-8DAB-25F66F6C064A}"/>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970208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D9FF-3426-461D-B315-98BB5ED81070}"/>
              </a:ext>
            </a:extLst>
          </p:cNvPr>
          <p:cNvSpPr>
            <a:spLocks noGrp="1"/>
          </p:cNvSpPr>
          <p:nvPr>
            <p:ph type="title"/>
          </p:nvPr>
        </p:nvSpPr>
        <p:spPr/>
        <p:txBody>
          <a:bodyPr/>
          <a:lstStyle/>
          <a:p>
            <a:r>
              <a:rPr lang="en-US" dirty="0"/>
              <a:t>Growth Strategy</a:t>
            </a:r>
            <a:endParaRPr lang="ru-RU" dirty="0"/>
          </a:p>
        </p:txBody>
      </p:sp>
      <p:sp>
        <p:nvSpPr>
          <p:cNvPr id="7" name="Text Placeholder 6">
            <a:extLst>
              <a:ext uri="{FF2B5EF4-FFF2-40B4-BE49-F238E27FC236}">
                <a16:creationId xmlns:a16="http://schemas.microsoft.com/office/drawing/2014/main" id="{ADE17302-633C-405F-99FC-64B2E836F2E7}"/>
              </a:ext>
            </a:extLst>
          </p:cNvPr>
          <p:cNvSpPr>
            <a:spLocks noGrp="1"/>
          </p:cNvSpPr>
          <p:nvPr>
            <p:ph type="body" idx="24"/>
          </p:nvPr>
        </p:nvSpPr>
        <p:spPr/>
        <p:txBody>
          <a:bodyPr>
            <a:noAutofit/>
          </a:bodyPr>
          <a:lstStyle/>
          <a:p>
            <a:r>
              <a:rPr lang="en-US" dirty="0"/>
              <a:t>Lorem ipsum dolor sit amet, consectetuer adipiscing elit.</a:t>
            </a:r>
            <a:br>
              <a:rPr lang="en-US" dirty="0"/>
            </a:br>
            <a:r>
              <a:rPr lang="en-US" dirty="0"/>
              <a:t>Maecenas porttitor congue massa</a:t>
            </a:r>
          </a:p>
        </p:txBody>
      </p:sp>
      <p:pic>
        <p:nvPicPr>
          <p:cNvPr id="17" name="Picture 16"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sp>
        <p:nvSpPr>
          <p:cNvPr id="8" name="Text Placeholder 7">
            <a:extLst>
              <a:ext uri="{FF2B5EF4-FFF2-40B4-BE49-F238E27FC236}">
                <a16:creationId xmlns:a16="http://schemas.microsoft.com/office/drawing/2014/main" id="{F81D8CC4-1BDD-45D6-9EF7-1FD08429B489}"/>
              </a:ext>
            </a:extLst>
          </p:cNvPr>
          <p:cNvSpPr>
            <a:spLocks noGrp="1"/>
          </p:cNvSpPr>
          <p:nvPr>
            <p:ph type="body" idx="1"/>
          </p:nvPr>
        </p:nvSpPr>
        <p:spPr/>
        <p:txBody>
          <a:bodyPr/>
          <a:lstStyle/>
          <a:p>
            <a:r>
              <a:rPr lang="en-US" dirty="0"/>
              <a:t>Section 1 Title</a:t>
            </a:r>
            <a:endParaRPr lang="ru-RU" dirty="0"/>
          </a:p>
        </p:txBody>
      </p:sp>
      <p:sp>
        <p:nvSpPr>
          <p:cNvPr id="9" name="Text Placeholder 8">
            <a:extLst>
              <a:ext uri="{FF2B5EF4-FFF2-40B4-BE49-F238E27FC236}">
                <a16:creationId xmlns:a16="http://schemas.microsoft.com/office/drawing/2014/main" id="{4830B26C-178D-440C-8245-1CF146D430C7}"/>
              </a:ext>
            </a:extLst>
          </p:cNvPr>
          <p:cNvSpPr>
            <a:spLocks noGrp="1"/>
          </p:cNvSpPr>
          <p:nvPr>
            <p:ph type="body" sz="quarter" idx="13"/>
          </p:nvPr>
        </p:nvSpPr>
        <p:spPr/>
        <p:txBody>
          <a:bodyPr/>
          <a:lstStyle/>
          <a:p>
            <a:r>
              <a:rPr lang="en-US" dirty="0"/>
              <a:t>Section 1 Subtitle</a:t>
            </a:r>
            <a:endParaRPr lang="ru-RU" dirty="0"/>
          </a:p>
        </p:txBody>
      </p:sp>
      <p:sp>
        <p:nvSpPr>
          <p:cNvPr id="14" name="Text Placeholder 13">
            <a:extLst>
              <a:ext uri="{FF2B5EF4-FFF2-40B4-BE49-F238E27FC236}">
                <a16:creationId xmlns:a16="http://schemas.microsoft.com/office/drawing/2014/main" id="{A8E1A2F0-A9AF-4CD6-9066-47343411D101}"/>
              </a:ext>
            </a:extLst>
          </p:cNvPr>
          <p:cNvSpPr>
            <a:spLocks noGrp="1"/>
          </p:cNvSpPr>
          <p:nvPr>
            <p:ph type="body" sz="quarter" idx="3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endParaRPr lang="ru-RU" dirty="0"/>
          </a:p>
        </p:txBody>
      </p:sp>
      <p:sp>
        <p:nvSpPr>
          <p:cNvPr id="12" name="Text Placeholder 11">
            <a:extLst>
              <a:ext uri="{FF2B5EF4-FFF2-40B4-BE49-F238E27FC236}">
                <a16:creationId xmlns:a16="http://schemas.microsoft.com/office/drawing/2014/main" id="{1C8C70E9-4290-47B5-8797-A53FC5C668B5}"/>
              </a:ext>
            </a:extLst>
          </p:cNvPr>
          <p:cNvSpPr>
            <a:spLocks noGrp="1"/>
          </p:cNvSpPr>
          <p:nvPr>
            <p:ph type="body" idx="30"/>
          </p:nvPr>
        </p:nvSpPr>
        <p:spPr/>
        <p:txBody>
          <a:bodyPr/>
          <a:lstStyle/>
          <a:p>
            <a:r>
              <a:rPr lang="en-US" dirty="0"/>
              <a:t>Section 2 Title</a:t>
            </a:r>
            <a:endParaRPr lang="ru-RU" dirty="0"/>
          </a:p>
        </p:txBody>
      </p:sp>
      <p:sp>
        <p:nvSpPr>
          <p:cNvPr id="13" name="Text Placeholder 12">
            <a:extLst>
              <a:ext uri="{FF2B5EF4-FFF2-40B4-BE49-F238E27FC236}">
                <a16:creationId xmlns:a16="http://schemas.microsoft.com/office/drawing/2014/main" id="{9411752F-4811-49DF-A049-F19BD193AFC3}"/>
              </a:ext>
            </a:extLst>
          </p:cNvPr>
          <p:cNvSpPr>
            <a:spLocks noGrp="1"/>
          </p:cNvSpPr>
          <p:nvPr>
            <p:ph type="body" sz="quarter" idx="31"/>
          </p:nvPr>
        </p:nvSpPr>
        <p:spPr/>
        <p:txBody>
          <a:bodyPr/>
          <a:lstStyle/>
          <a:p>
            <a:r>
              <a:rPr lang="en-US" dirty="0"/>
              <a:t>Section 2 Subtitle</a:t>
            </a:r>
            <a:endParaRPr lang="ru-RU" dirty="0"/>
          </a:p>
        </p:txBody>
      </p:sp>
      <p:sp>
        <p:nvSpPr>
          <p:cNvPr id="16" name="Text Placeholder 15">
            <a:extLst>
              <a:ext uri="{FF2B5EF4-FFF2-40B4-BE49-F238E27FC236}">
                <a16:creationId xmlns:a16="http://schemas.microsoft.com/office/drawing/2014/main" id="{736F8A2A-3B76-4298-AB8B-7CD4F7CC78CE}"/>
              </a:ext>
            </a:extLst>
          </p:cNvPr>
          <p:cNvSpPr>
            <a:spLocks noGrp="1"/>
          </p:cNvSpPr>
          <p:nvPr>
            <p:ph type="body" sz="quarter" idx="34"/>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endParaRPr lang="ru-RU" dirty="0"/>
          </a:p>
          <a:p>
            <a:endParaRPr lang="ru-RU" dirty="0"/>
          </a:p>
        </p:txBody>
      </p:sp>
      <p:sp>
        <p:nvSpPr>
          <p:cNvPr id="10" name="Text Placeholder 9">
            <a:extLst>
              <a:ext uri="{FF2B5EF4-FFF2-40B4-BE49-F238E27FC236}">
                <a16:creationId xmlns:a16="http://schemas.microsoft.com/office/drawing/2014/main" id="{0ABDC923-01AE-453C-9C68-C6F1C0247C3A}"/>
              </a:ext>
            </a:extLst>
          </p:cNvPr>
          <p:cNvSpPr>
            <a:spLocks noGrp="1"/>
          </p:cNvSpPr>
          <p:nvPr>
            <p:ph type="body" idx="27"/>
          </p:nvPr>
        </p:nvSpPr>
        <p:spPr/>
        <p:txBody>
          <a:bodyPr/>
          <a:lstStyle/>
          <a:p>
            <a:r>
              <a:rPr lang="en-US" dirty="0"/>
              <a:t>Section 3 Title</a:t>
            </a:r>
            <a:endParaRPr lang="ru-RU" dirty="0"/>
          </a:p>
        </p:txBody>
      </p:sp>
      <p:sp>
        <p:nvSpPr>
          <p:cNvPr id="11" name="Text Placeholder 10">
            <a:extLst>
              <a:ext uri="{FF2B5EF4-FFF2-40B4-BE49-F238E27FC236}">
                <a16:creationId xmlns:a16="http://schemas.microsoft.com/office/drawing/2014/main" id="{1A26B5DB-C49A-4F52-94BA-4B39A5BE8501}"/>
              </a:ext>
            </a:extLst>
          </p:cNvPr>
          <p:cNvSpPr>
            <a:spLocks noGrp="1"/>
          </p:cNvSpPr>
          <p:nvPr>
            <p:ph type="body" sz="quarter" idx="28"/>
          </p:nvPr>
        </p:nvSpPr>
        <p:spPr/>
        <p:txBody>
          <a:bodyPr/>
          <a:lstStyle/>
          <a:p>
            <a:r>
              <a:rPr lang="en-US" dirty="0"/>
              <a:t>Section 3 Subtitle</a:t>
            </a:r>
            <a:endParaRPr lang="ru-RU" dirty="0"/>
          </a:p>
        </p:txBody>
      </p:sp>
      <p:sp>
        <p:nvSpPr>
          <p:cNvPr id="15" name="Text Placeholder 14">
            <a:extLst>
              <a:ext uri="{FF2B5EF4-FFF2-40B4-BE49-F238E27FC236}">
                <a16:creationId xmlns:a16="http://schemas.microsoft.com/office/drawing/2014/main" id="{7E5BB6A1-F32F-4C90-8FAF-6B3DBAA95C19}"/>
              </a:ext>
            </a:extLst>
          </p:cNvPr>
          <p:cNvSpPr>
            <a:spLocks noGrp="1"/>
          </p:cNvSpPr>
          <p:nvPr>
            <p:ph type="body" sz="quarter" idx="3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endParaRPr lang="ru-RU" dirty="0"/>
          </a:p>
          <a:p>
            <a:endParaRPr lang="ru-RU" dirty="0"/>
          </a:p>
        </p:txBody>
      </p:sp>
      <p:sp>
        <p:nvSpPr>
          <p:cNvPr id="5" name="Slide Number Placeholder 4">
            <a:extLst>
              <a:ext uri="{FF2B5EF4-FFF2-40B4-BE49-F238E27FC236}">
                <a16:creationId xmlns:a16="http://schemas.microsoft.com/office/drawing/2014/main" id="{9E0CD0CE-DB09-434A-9DA9-09E449E7F37F}"/>
              </a:ext>
            </a:extLst>
          </p:cNvPr>
          <p:cNvSpPr>
            <a:spLocks noGrp="1"/>
          </p:cNvSpPr>
          <p:nvPr>
            <p:ph type="sldNum" sz="quarter" idx="12"/>
          </p:nvPr>
        </p:nvSpPr>
        <p:spPr/>
        <p:txBody>
          <a:bodyPr/>
          <a:lstStyle/>
          <a:p>
            <a:fld id="{3CE5352E-9B9F-4EDC-8769-7FA3D3F814C7}" type="slidenum">
              <a:rPr lang="ru-RU" smtClean="0"/>
              <a:pPr/>
              <a:t>14</a:t>
            </a:fld>
            <a:endParaRPr lang="ru-RU" dirty="0"/>
          </a:p>
        </p:txBody>
      </p:sp>
      <p:sp>
        <p:nvSpPr>
          <p:cNvPr id="3" name="Date Placeholder 2">
            <a:extLst>
              <a:ext uri="{FF2B5EF4-FFF2-40B4-BE49-F238E27FC236}">
                <a16:creationId xmlns:a16="http://schemas.microsoft.com/office/drawing/2014/main" id="{70EFC5BA-1007-4C96-BFE4-598FDD0D429B}"/>
              </a:ext>
            </a:extLst>
          </p:cNvPr>
          <p:cNvSpPr>
            <a:spLocks noGrp="1"/>
          </p:cNvSpPr>
          <p:nvPr>
            <p:ph type="dt" sz="half" idx="10"/>
          </p:nvPr>
        </p:nvSpPr>
        <p:spPr/>
        <p:txBody>
          <a:bodyPr/>
          <a:lstStyle/>
          <a:p>
            <a:fld id="{011F8E8F-7A79-47A4-A23F-F3FD3E2A15F3}" type="datetime1">
              <a:rPr lang="en-US" smtClean="0"/>
              <a:pPr/>
              <a:t>9/8/2018</a:t>
            </a:fld>
            <a:endParaRPr lang="ru-RU" dirty="0"/>
          </a:p>
        </p:txBody>
      </p:sp>
      <p:sp>
        <p:nvSpPr>
          <p:cNvPr id="4" name="Footer Placeholder 3">
            <a:extLst>
              <a:ext uri="{FF2B5EF4-FFF2-40B4-BE49-F238E27FC236}">
                <a16:creationId xmlns:a16="http://schemas.microsoft.com/office/drawing/2014/main" id="{ABA3DCC6-FB7D-4430-82F3-9491EBF019C9}"/>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43122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D3C-271B-484C-AA5F-E93866C212F8}"/>
              </a:ext>
            </a:extLst>
          </p:cNvPr>
          <p:cNvSpPr>
            <a:spLocks noGrp="1"/>
          </p:cNvSpPr>
          <p:nvPr>
            <p:ph type="title"/>
          </p:nvPr>
        </p:nvSpPr>
        <p:spPr/>
        <p:txBody>
          <a:bodyPr/>
          <a:lstStyle/>
          <a:p>
            <a:r>
              <a:rPr lang="en-US" dirty="0"/>
              <a:t>Traction</a:t>
            </a:r>
            <a:endParaRPr lang="ru-RU" dirty="0"/>
          </a:p>
        </p:txBody>
      </p:sp>
      <p:sp>
        <p:nvSpPr>
          <p:cNvPr id="3" name="Date Placeholder 2">
            <a:extLst>
              <a:ext uri="{FF2B5EF4-FFF2-40B4-BE49-F238E27FC236}">
                <a16:creationId xmlns:a16="http://schemas.microsoft.com/office/drawing/2014/main" id="{90BB21D0-9A40-4774-828B-959B3E667BD8}"/>
              </a:ext>
            </a:extLst>
          </p:cNvPr>
          <p:cNvSpPr>
            <a:spLocks noGrp="1"/>
          </p:cNvSpPr>
          <p:nvPr>
            <p:ph type="dt" sz="half" idx="10"/>
          </p:nvPr>
        </p:nvSpPr>
        <p:spPr/>
        <p:txBody>
          <a:bodyPr/>
          <a:lstStyle/>
          <a:p>
            <a:fld id="{011F8E8F-7A79-47A4-A23F-F3FD3E2A15F3}" type="datetime1">
              <a:rPr lang="en-US" smtClean="0"/>
              <a:pPr/>
              <a:t>9/8/2018</a:t>
            </a:fld>
            <a:endParaRPr lang="ru-RU" dirty="0"/>
          </a:p>
        </p:txBody>
      </p:sp>
      <p:sp>
        <p:nvSpPr>
          <p:cNvPr id="4" name="Footer Placeholder 3">
            <a:extLst>
              <a:ext uri="{FF2B5EF4-FFF2-40B4-BE49-F238E27FC236}">
                <a16:creationId xmlns:a16="http://schemas.microsoft.com/office/drawing/2014/main" id="{7188DCA8-7838-411E-BF9A-714E6DEBA4F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FFFA213A-C566-4DE2-A4F6-8F57B17E25D3}"/>
              </a:ext>
            </a:extLst>
          </p:cNvPr>
          <p:cNvSpPr>
            <a:spLocks noGrp="1"/>
          </p:cNvSpPr>
          <p:nvPr>
            <p:ph type="sldNum" sz="quarter" idx="12"/>
          </p:nvPr>
        </p:nvSpPr>
        <p:spPr/>
        <p:txBody>
          <a:bodyPr/>
          <a:lstStyle/>
          <a:p>
            <a:fld id="{3CE5352E-9B9F-4EDC-8769-7FA3D3F814C7}" type="slidenum">
              <a:rPr lang="ru-RU" smtClean="0"/>
              <a:pPr/>
              <a:t>15</a:t>
            </a:fld>
            <a:endParaRPr lang="ru-RU" dirty="0"/>
          </a:p>
        </p:txBody>
      </p:sp>
      <p:sp>
        <p:nvSpPr>
          <p:cNvPr id="7" name="Text Placeholder 6">
            <a:extLst>
              <a:ext uri="{FF2B5EF4-FFF2-40B4-BE49-F238E27FC236}">
                <a16:creationId xmlns:a16="http://schemas.microsoft.com/office/drawing/2014/main" id="{F181449B-C538-43A2-A6F8-C75858D8FD10}"/>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a:t>
            </a:r>
          </a:p>
        </p:txBody>
      </p:sp>
      <p:sp>
        <p:nvSpPr>
          <p:cNvPr id="8" name="Text Placeholder 7">
            <a:extLst>
              <a:ext uri="{FF2B5EF4-FFF2-40B4-BE49-F238E27FC236}">
                <a16:creationId xmlns:a16="http://schemas.microsoft.com/office/drawing/2014/main" id="{747FF039-5470-43B6-BDD5-2635D9B29DDA}"/>
              </a:ext>
            </a:extLst>
          </p:cNvPr>
          <p:cNvSpPr>
            <a:spLocks noGrp="1"/>
          </p:cNvSpPr>
          <p:nvPr>
            <p:ph type="body" idx="1"/>
          </p:nvPr>
        </p:nvSpPr>
        <p:spPr/>
        <p:txBody>
          <a:bodyPr/>
          <a:lstStyle/>
          <a:p>
            <a:r>
              <a:rPr lang="en-US" dirty="0"/>
              <a:t>Key Metrics</a:t>
            </a:r>
            <a:endParaRPr lang="ru-RU" dirty="0"/>
          </a:p>
        </p:txBody>
      </p:sp>
      <p:sp>
        <p:nvSpPr>
          <p:cNvPr id="9" name="Text Placeholder 8">
            <a:extLst>
              <a:ext uri="{FF2B5EF4-FFF2-40B4-BE49-F238E27FC236}">
                <a16:creationId xmlns:a16="http://schemas.microsoft.com/office/drawing/2014/main" id="{F6233ED7-A5B6-46F2-8DA2-CCC38F75F7A0}"/>
              </a:ext>
            </a:extLst>
          </p:cNvPr>
          <p:cNvSpPr>
            <a:spLocks noGrp="1"/>
          </p:cNvSpPr>
          <p:nvPr>
            <p:ph type="body" idx="30"/>
          </p:nvPr>
        </p:nvSpPr>
        <p:spPr/>
        <p:txBody>
          <a:bodyPr/>
          <a:lstStyle/>
          <a:p>
            <a:r>
              <a:rPr lang="en-US" dirty="0"/>
              <a:t>Revenue by Year</a:t>
            </a:r>
            <a:endParaRPr lang="ru-RU" dirty="0"/>
          </a:p>
        </p:txBody>
      </p:sp>
      <p:graphicFrame>
        <p:nvGraphicFramePr>
          <p:cNvPr id="14" name="Content Placeholder 13" descr="table">
            <a:extLst>
              <a:ext uri="{FF2B5EF4-FFF2-40B4-BE49-F238E27FC236}">
                <a16:creationId xmlns:a16="http://schemas.microsoft.com/office/drawing/2014/main" id="{BFAC5789-2454-4E8D-9998-A40B107348F5}"/>
              </a:ext>
            </a:extLst>
          </p:cNvPr>
          <p:cNvGraphicFramePr>
            <a:graphicFrameLocks noGrp="1"/>
          </p:cNvGraphicFramePr>
          <p:nvPr>
            <p:ph sz="quarter" idx="31"/>
            <p:extLst>
              <p:ext uri="{D42A27DB-BD31-4B8C-83A1-F6EECF244321}">
                <p14:modId xmlns:p14="http://schemas.microsoft.com/office/powerpoint/2010/main" val="3924290827"/>
              </p:ext>
            </p:extLst>
          </p:nvPr>
        </p:nvGraphicFramePr>
        <p:xfrm>
          <a:off x="4479291" y="2249170"/>
          <a:ext cx="3957335" cy="1924875"/>
        </p:xfrm>
        <a:graphic>
          <a:graphicData uri="http://schemas.openxmlformats.org/drawingml/2006/table">
            <a:tbl>
              <a:tblPr firstRow="1" firstCol="1" bandRow="1">
                <a:tableStyleId>{93296810-A885-4BE3-A3E7-6D5BEEA58F35}</a:tableStyleId>
              </a:tblPr>
              <a:tblGrid>
                <a:gridCol w="716486">
                  <a:extLst>
                    <a:ext uri="{9D8B030D-6E8A-4147-A177-3AD203B41FA5}">
                      <a16:colId xmlns:a16="http://schemas.microsoft.com/office/drawing/2014/main" val="5131110"/>
                    </a:ext>
                  </a:extLst>
                </a:gridCol>
                <a:gridCol w="662400">
                  <a:extLst>
                    <a:ext uri="{9D8B030D-6E8A-4147-A177-3AD203B41FA5}">
                      <a16:colId xmlns:a16="http://schemas.microsoft.com/office/drawing/2014/main" val="1056734697"/>
                    </a:ext>
                  </a:extLst>
                </a:gridCol>
                <a:gridCol w="662400">
                  <a:extLst>
                    <a:ext uri="{9D8B030D-6E8A-4147-A177-3AD203B41FA5}">
                      <a16:colId xmlns:a16="http://schemas.microsoft.com/office/drawing/2014/main" val="2934469475"/>
                    </a:ext>
                  </a:extLst>
                </a:gridCol>
                <a:gridCol w="1008000">
                  <a:extLst>
                    <a:ext uri="{9D8B030D-6E8A-4147-A177-3AD203B41FA5}">
                      <a16:colId xmlns:a16="http://schemas.microsoft.com/office/drawing/2014/main" val="3769587021"/>
                    </a:ext>
                  </a:extLst>
                </a:gridCol>
                <a:gridCol w="908049">
                  <a:extLst>
                    <a:ext uri="{9D8B030D-6E8A-4147-A177-3AD203B41FA5}">
                      <a16:colId xmlns:a16="http://schemas.microsoft.com/office/drawing/2014/main" val="1352029230"/>
                    </a:ext>
                  </a:extLst>
                </a:gridCol>
              </a:tblGrid>
              <a:tr h="380745">
                <a:tc>
                  <a:txBody>
                    <a:bodyPr/>
                    <a:lstStyle/>
                    <a:p>
                      <a:pPr algn="ctr"/>
                      <a:endParaRPr lang="ru-RU" sz="1500" dirty="0"/>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US" sz="1000" b="0" kern="1200" dirty="0">
                          <a:solidFill>
                            <a:schemeClr val="tx1"/>
                          </a:solidFill>
                          <a:latin typeface="+mj-lt"/>
                          <a:ea typeface="+mn-ea"/>
                          <a:cs typeface="+mn-cs"/>
                        </a:rPr>
                        <a:t>Clients</a:t>
                      </a:r>
                      <a:endParaRPr lang="ru-RU" sz="1000" b="0" kern="1200" dirty="0">
                        <a:solidFill>
                          <a:schemeClr val="tx1"/>
                        </a:solidFill>
                        <a:latin typeface="+mj-lt"/>
                        <a:ea typeface="+mn-ea"/>
                        <a:cs typeface="+mn-cs"/>
                      </a:endParaRPr>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00" b="0" kern="1200" dirty="0">
                          <a:solidFill>
                            <a:schemeClr val="tx1"/>
                          </a:solidFill>
                          <a:latin typeface="+mj-lt"/>
                          <a:ea typeface="+mn-ea"/>
                          <a:cs typeface="+mn-cs"/>
                        </a:rPr>
                        <a:t>Orders</a:t>
                      </a:r>
                      <a:endParaRPr lang="ru-RU" sz="1000" b="0" kern="1200" dirty="0">
                        <a:solidFill>
                          <a:schemeClr val="tx1"/>
                        </a:solidFill>
                        <a:latin typeface="+mj-lt"/>
                        <a:ea typeface="+mn-ea"/>
                        <a:cs typeface="+mn-cs"/>
                      </a:endParaRPr>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00" b="0" kern="1200" dirty="0">
                          <a:solidFill>
                            <a:schemeClr val="tx1"/>
                          </a:solidFill>
                          <a:latin typeface="+mj-lt"/>
                          <a:ea typeface="+mn-ea"/>
                          <a:cs typeface="+mn-cs"/>
                        </a:rPr>
                        <a:t>Gross Revenue</a:t>
                      </a:r>
                      <a:endParaRPr lang="ru-RU" sz="1000" b="0" kern="1200" dirty="0">
                        <a:solidFill>
                          <a:schemeClr val="tx1"/>
                        </a:solidFill>
                        <a:latin typeface="+mj-lt"/>
                        <a:ea typeface="+mn-ea"/>
                        <a:cs typeface="+mn-cs"/>
                      </a:endParaRPr>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00" b="0" kern="1200" dirty="0">
                          <a:solidFill>
                            <a:schemeClr val="tx1"/>
                          </a:solidFill>
                          <a:latin typeface="+mj-lt"/>
                          <a:ea typeface="+mn-ea"/>
                          <a:cs typeface="+mn-cs"/>
                        </a:rPr>
                        <a:t>Net Revenue</a:t>
                      </a:r>
                      <a:endParaRPr lang="ru-RU" sz="1000" b="0" kern="1200" dirty="0">
                        <a:solidFill>
                          <a:schemeClr val="tx1"/>
                        </a:solidFill>
                        <a:latin typeface="+mj-lt"/>
                        <a:ea typeface="+mn-ea"/>
                        <a:cs typeface="+mn-cs"/>
                      </a:endParaRPr>
                    </a:p>
                  </a:txBody>
                  <a:tcPr marL="76149" marR="76149" marT="38074" marB="3807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531251103"/>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10</a:t>
                      </a:r>
                      <a:endParaRPr lang="ru-RU" sz="1000" dirty="0">
                        <a:solidFill>
                          <a:srgbClr val="000000">
                            <a:alpha val="70000"/>
                          </a:srgbClr>
                        </a:solidFill>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1100</a:t>
                      </a:r>
                      <a:endParaRPr lang="ru-RU" sz="1000" dirty="0">
                        <a:solidFill>
                          <a:srgbClr val="000000">
                            <a:alpha val="70000"/>
                          </a:srgbClr>
                        </a:solidFill>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$10,000</a:t>
                      </a:r>
                      <a:endParaRPr lang="ru-RU" sz="1000" dirty="0">
                        <a:solidFill>
                          <a:srgbClr val="000000">
                            <a:alpha val="70000"/>
                          </a:srgbClr>
                        </a:solidFill>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$7,000</a:t>
                      </a:r>
                      <a:endParaRPr lang="ru-RU" sz="1000" dirty="0">
                        <a:solidFill>
                          <a:srgbClr val="000000">
                            <a:alpha val="70000"/>
                          </a:srgbClr>
                        </a:solidFill>
                      </a:endParaRPr>
                    </a:p>
                  </a:txBody>
                  <a:tcPr marL="76149" marR="76149" marT="38074" marB="38074"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4516094"/>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20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000" dirty="0">
                          <a:solidFill>
                            <a:srgbClr val="000000">
                              <a:alpha val="70000"/>
                            </a:srgbClr>
                          </a:solidFill>
                        </a:rPr>
                        <a:t>200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$20,000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$16,000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44594024"/>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30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300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$30,000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$25,000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1778015"/>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40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000" dirty="0">
                          <a:solidFill>
                            <a:srgbClr val="000000">
                              <a:alpha val="70000"/>
                            </a:srgbClr>
                          </a:solidFill>
                        </a:rPr>
                        <a:t>400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$40,000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$30,000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174535"/>
                  </a:ext>
                </a:extLst>
              </a:tr>
              <a:tr h="308826">
                <a:tc>
                  <a:txBody>
                    <a:bodyPr/>
                    <a:lstStyle/>
                    <a:p>
                      <a:pPr algn="ctr"/>
                      <a:r>
                        <a:rPr lang="en-US" sz="1000" b="0" dirty="0">
                          <a:solidFill>
                            <a:schemeClr val="tx1"/>
                          </a:solidFill>
                          <a:latin typeface="+mj-lt"/>
                        </a:rPr>
                        <a:t>20XX</a:t>
                      </a:r>
                      <a:endParaRPr lang="ru-RU" sz="1000" b="0" dirty="0">
                        <a:solidFill>
                          <a:schemeClr val="tx1"/>
                        </a:solidFill>
                        <a:latin typeface="+mj-lt"/>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000" dirty="0">
                          <a:solidFill>
                            <a:srgbClr val="000000">
                              <a:alpha val="70000"/>
                            </a:srgbClr>
                          </a:solidFill>
                        </a:rPr>
                        <a:t>50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000" dirty="0">
                          <a:solidFill>
                            <a:srgbClr val="000000">
                              <a:alpha val="70000"/>
                            </a:srgbClr>
                          </a:solidFill>
                        </a:rPr>
                        <a:t>500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$50,000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000000">
                              <a:alpha val="70000"/>
                            </a:srgbClr>
                          </a:solidFill>
                        </a:rPr>
                        <a:t>$40,000</a:t>
                      </a:r>
                      <a:endParaRPr lang="ru-RU" sz="1000" dirty="0">
                        <a:solidFill>
                          <a:srgbClr val="000000">
                            <a:alpha val="70000"/>
                          </a:srgbClr>
                        </a:solidFill>
                      </a:endParaRPr>
                    </a:p>
                  </a:txBody>
                  <a:tcPr marL="76149" marR="76149" marT="38074" marB="3807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674758"/>
                  </a:ext>
                </a:extLst>
              </a:tr>
            </a:tbl>
          </a:graphicData>
        </a:graphic>
      </p:graphicFrame>
      <p:graphicFrame>
        <p:nvGraphicFramePr>
          <p:cNvPr id="18" name="Content Placeholder 17" descr="Chart">
            <a:extLst>
              <a:ext uri="{FF2B5EF4-FFF2-40B4-BE49-F238E27FC236}">
                <a16:creationId xmlns:a16="http://schemas.microsoft.com/office/drawing/2014/main" id="{0CF36AFD-98F8-48F9-AEB2-4C72DAEDACEF}"/>
              </a:ext>
            </a:extLst>
          </p:cNvPr>
          <p:cNvGraphicFramePr>
            <a:graphicFrameLocks noGrp="1"/>
          </p:cNvGraphicFramePr>
          <p:nvPr>
            <p:ph sz="quarter" idx="32"/>
            <p:extLst>
              <p:ext uri="{D42A27DB-BD31-4B8C-83A1-F6EECF244321}">
                <p14:modId xmlns:p14="http://schemas.microsoft.com/office/powerpoint/2010/main" val="709084813"/>
              </p:ext>
            </p:extLst>
          </p:nvPr>
        </p:nvGraphicFramePr>
        <p:xfrm>
          <a:off x="9005571" y="2249170"/>
          <a:ext cx="3856990" cy="2128520"/>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Placeholder 21" descr="Logo with hanger, text, and mini mountain on the bottom">
            <a:extLst>
              <a:ext uri="{FF2B5EF4-FFF2-40B4-BE49-F238E27FC236}">
                <a16:creationId xmlns:a16="http://schemas.microsoft.com/office/drawing/2014/main" id="{6EA8DC8C-9E58-4ED8-BF4E-4DF32790C8BB}"/>
              </a:ext>
            </a:extLst>
          </p:cNvPr>
          <p:cNvPicPr>
            <a:picLocks noGrp="1" noChangeAspect="1"/>
          </p:cNvPicPr>
          <p:nvPr>
            <p:ph type="pic" sz="quarter" idx="25"/>
          </p:nvPr>
        </p:nvPicPr>
        <p:blipFill>
          <a:blip r:embed="rId3"/>
          <a:srcRect l="8422" r="8422"/>
          <a:stretch>
            <a:fillRect/>
          </a:stretch>
        </p:blipFill>
        <p:spPr>
          <a:prstGeom prst="rect">
            <a:avLst/>
          </a:prstGeom>
        </p:spPr>
      </p:pic>
    </p:spTree>
    <p:extLst>
      <p:ext uri="{BB962C8B-B14F-4D97-AF65-F5344CB8AC3E}">
        <p14:creationId xmlns:p14="http://schemas.microsoft.com/office/powerpoint/2010/main" val="148855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7D9F-55A9-45FE-B943-4A14EFB11BC4}"/>
              </a:ext>
            </a:extLst>
          </p:cNvPr>
          <p:cNvSpPr>
            <a:spLocks noGrp="1"/>
          </p:cNvSpPr>
          <p:nvPr>
            <p:ph type="title"/>
          </p:nvPr>
        </p:nvSpPr>
        <p:spPr/>
        <p:txBody>
          <a:bodyPr/>
          <a:lstStyle/>
          <a:p>
            <a:r>
              <a:rPr lang="en-US" dirty="0"/>
              <a:t>Timeline</a:t>
            </a:r>
            <a:endParaRPr lang="ru-RU" dirty="0"/>
          </a:p>
        </p:txBody>
      </p:sp>
      <p:sp>
        <p:nvSpPr>
          <p:cNvPr id="7" name="Text Placeholder 6">
            <a:extLst>
              <a:ext uri="{FF2B5EF4-FFF2-40B4-BE49-F238E27FC236}">
                <a16:creationId xmlns:a16="http://schemas.microsoft.com/office/drawing/2014/main" id="{64B6DC5D-FEA7-4B54-90D0-75E1C2E912BA}"/>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a:t>
            </a:r>
          </a:p>
        </p:txBody>
      </p:sp>
      <p:pic>
        <p:nvPicPr>
          <p:cNvPr id="28" name="Picture 27"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sp>
        <p:nvSpPr>
          <p:cNvPr id="10" name="Text Placeholder 9">
            <a:extLst>
              <a:ext uri="{FF2B5EF4-FFF2-40B4-BE49-F238E27FC236}">
                <a16:creationId xmlns:a16="http://schemas.microsoft.com/office/drawing/2014/main" id="{0086D6D6-02B7-45B8-B60C-D7ACCD1A7858}"/>
              </a:ext>
            </a:extLst>
          </p:cNvPr>
          <p:cNvSpPr>
            <a:spLocks noGrp="1"/>
          </p:cNvSpPr>
          <p:nvPr>
            <p:ph type="body" sz="quarter" idx="25"/>
          </p:nvPr>
        </p:nvSpPr>
        <p:spPr/>
        <p:txBody>
          <a:bodyPr/>
          <a:lstStyle/>
          <a:p>
            <a:r>
              <a:rPr lang="en-US" dirty="0"/>
              <a:t>20XX</a:t>
            </a:r>
            <a:endParaRPr lang="ru-RU" dirty="0"/>
          </a:p>
        </p:txBody>
      </p:sp>
      <p:sp>
        <p:nvSpPr>
          <p:cNvPr id="11" name="Text Placeholder 10">
            <a:extLst>
              <a:ext uri="{FF2B5EF4-FFF2-40B4-BE49-F238E27FC236}">
                <a16:creationId xmlns:a16="http://schemas.microsoft.com/office/drawing/2014/main" id="{9C496606-8B03-4336-A6E1-522B6BF8B86F}"/>
              </a:ext>
            </a:extLst>
          </p:cNvPr>
          <p:cNvSpPr>
            <a:spLocks noGrp="1"/>
          </p:cNvSpPr>
          <p:nvPr>
            <p:ph type="body" idx="32"/>
          </p:nvPr>
        </p:nvSpPr>
        <p:spPr/>
        <p:txBody>
          <a:bodyPr/>
          <a:lstStyle/>
          <a:p>
            <a:r>
              <a:rPr lang="en-US" dirty="0"/>
              <a:t>Month</a:t>
            </a:r>
            <a:endParaRPr lang="ru-RU" dirty="0"/>
          </a:p>
        </p:txBody>
      </p:sp>
      <p:sp>
        <p:nvSpPr>
          <p:cNvPr id="8" name="Text Placeholder 7">
            <a:extLst>
              <a:ext uri="{FF2B5EF4-FFF2-40B4-BE49-F238E27FC236}">
                <a16:creationId xmlns:a16="http://schemas.microsoft.com/office/drawing/2014/main" id="{58EEE559-3B1C-40F5-B611-B75A47F21270}"/>
              </a:ext>
            </a:extLst>
          </p:cNvPr>
          <p:cNvSpPr>
            <a:spLocks noGrp="1"/>
          </p:cNvSpPr>
          <p:nvPr>
            <p:ph type="body" idx="1"/>
          </p:nvPr>
        </p:nvSpPr>
        <p:spPr/>
        <p:txBody>
          <a:bodyPr/>
          <a:lstStyle/>
          <a:p>
            <a:r>
              <a:rPr lang="en-US" dirty="0"/>
              <a:t>Point 1 Title</a:t>
            </a:r>
            <a:endParaRPr lang="ru-RU" dirty="0"/>
          </a:p>
        </p:txBody>
      </p:sp>
      <p:sp>
        <p:nvSpPr>
          <p:cNvPr id="9" name="Text Placeholder 8">
            <a:extLst>
              <a:ext uri="{FF2B5EF4-FFF2-40B4-BE49-F238E27FC236}">
                <a16:creationId xmlns:a16="http://schemas.microsoft.com/office/drawing/2014/main" id="{4E758861-8D4E-4861-8F2E-C0331A36F70D}"/>
              </a:ext>
            </a:extLst>
          </p:cNvPr>
          <p:cNvSpPr>
            <a:spLocks noGrp="1"/>
          </p:cNvSpPr>
          <p:nvPr>
            <p:ph type="body" sz="quarter" idx="13"/>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18" name="Text Placeholder 17">
            <a:extLst>
              <a:ext uri="{FF2B5EF4-FFF2-40B4-BE49-F238E27FC236}">
                <a16:creationId xmlns:a16="http://schemas.microsoft.com/office/drawing/2014/main" id="{4F1BEAB5-C4E1-4249-82AF-56673C72FF11}"/>
              </a:ext>
            </a:extLst>
          </p:cNvPr>
          <p:cNvSpPr>
            <a:spLocks noGrp="1"/>
          </p:cNvSpPr>
          <p:nvPr>
            <p:ph type="body" sz="quarter" idx="39"/>
          </p:nvPr>
        </p:nvSpPr>
        <p:spPr/>
        <p:txBody>
          <a:bodyPr/>
          <a:lstStyle/>
          <a:p>
            <a:r>
              <a:rPr lang="en-US" dirty="0"/>
              <a:t>20XX</a:t>
            </a:r>
            <a:endParaRPr lang="ru-RU" dirty="0"/>
          </a:p>
        </p:txBody>
      </p:sp>
      <p:sp>
        <p:nvSpPr>
          <p:cNvPr id="19" name="Text Placeholder 18">
            <a:extLst>
              <a:ext uri="{FF2B5EF4-FFF2-40B4-BE49-F238E27FC236}">
                <a16:creationId xmlns:a16="http://schemas.microsoft.com/office/drawing/2014/main" id="{4CC2EC0F-3A21-4631-AF53-99F014F411AF}"/>
              </a:ext>
            </a:extLst>
          </p:cNvPr>
          <p:cNvSpPr>
            <a:spLocks noGrp="1"/>
          </p:cNvSpPr>
          <p:nvPr>
            <p:ph type="body" idx="40"/>
          </p:nvPr>
        </p:nvSpPr>
        <p:spPr/>
        <p:txBody>
          <a:bodyPr/>
          <a:lstStyle/>
          <a:p>
            <a:r>
              <a:rPr lang="en-US" dirty="0"/>
              <a:t>Month</a:t>
            </a:r>
            <a:endParaRPr lang="ru-RU" dirty="0"/>
          </a:p>
        </p:txBody>
      </p:sp>
      <p:sp>
        <p:nvSpPr>
          <p:cNvPr id="16" name="Text Placeholder 15">
            <a:extLst>
              <a:ext uri="{FF2B5EF4-FFF2-40B4-BE49-F238E27FC236}">
                <a16:creationId xmlns:a16="http://schemas.microsoft.com/office/drawing/2014/main" id="{02EA3F9B-C21D-4DE5-8C80-46F78DAFC986}"/>
              </a:ext>
            </a:extLst>
          </p:cNvPr>
          <p:cNvSpPr>
            <a:spLocks noGrp="1"/>
          </p:cNvSpPr>
          <p:nvPr>
            <p:ph type="body" idx="37"/>
          </p:nvPr>
        </p:nvSpPr>
        <p:spPr/>
        <p:txBody>
          <a:bodyPr/>
          <a:lstStyle/>
          <a:p>
            <a:r>
              <a:rPr lang="en-US" dirty="0"/>
              <a:t>Point 2 Title</a:t>
            </a:r>
            <a:endParaRPr lang="ru-RU" dirty="0"/>
          </a:p>
        </p:txBody>
      </p:sp>
      <p:sp>
        <p:nvSpPr>
          <p:cNvPr id="17" name="Text Placeholder 16">
            <a:extLst>
              <a:ext uri="{FF2B5EF4-FFF2-40B4-BE49-F238E27FC236}">
                <a16:creationId xmlns:a16="http://schemas.microsoft.com/office/drawing/2014/main" id="{4FAC2FE3-F382-4FD8-93A4-62B926F70CB6}"/>
              </a:ext>
            </a:extLst>
          </p:cNvPr>
          <p:cNvSpPr>
            <a:spLocks noGrp="1"/>
          </p:cNvSpPr>
          <p:nvPr>
            <p:ph type="body" sz="quarter" idx="38"/>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22" name="Text Placeholder 21">
            <a:extLst>
              <a:ext uri="{FF2B5EF4-FFF2-40B4-BE49-F238E27FC236}">
                <a16:creationId xmlns:a16="http://schemas.microsoft.com/office/drawing/2014/main" id="{C2EC925B-48F1-47CA-B19B-49E234391A42}"/>
              </a:ext>
            </a:extLst>
          </p:cNvPr>
          <p:cNvSpPr>
            <a:spLocks noGrp="1"/>
          </p:cNvSpPr>
          <p:nvPr>
            <p:ph type="body" sz="quarter" idx="43"/>
          </p:nvPr>
        </p:nvSpPr>
        <p:spPr/>
        <p:txBody>
          <a:bodyPr/>
          <a:lstStyle/>
          <a:p>
            <a:r>
              <a:rPr lang="en-US" dirty="0"/>
              <a:t>20XX</a:t>
            </a:r>
            <a:endParaRPr lang="ru-RU" dirty="0"/>
          </a:p>
        </p:txBody>
      </p:sp>
      <p:sp>
        <p:nvSpPr>
          <p:cNvPr id="23" name="Text Placeholder 22">
            <a:extLst>
              <a:ext uri="{FF2B5EF4-FFF2-40B4-BE49-F238E27FC236}">
                <a16:creationId xmlns:a16="http://schemas.microsoft.com/office/drawing/2014/main" id="{3FCF38DF-31C0-46CE-908F-2E8981C8FA04}"/>
              </a:ext>
            </a:extLst>
          </p:cNvPr>
          <p:cNvSpPr>
            <a:spLocks noGrp="1"/>
          </p:cNvSpPr>
          <p:nvPr>
            <p:ph type="body" idx="44"/>
          </p:nvPr>
        </p:nvSpPr>
        <p:spPr/>
        <p:txBody>
          <a:bodyPr/>
          <a:lstStyle/>
          <a:p>
            <a:r>
              <a:rPr lang="en-US" dirty="0"/>
              <a:t>Month</a:t>
            </a:r>
            <a:endParaRPr lang="ru-RU" dirty="0"/>
          </a:p>
        </p:txBody>
      </p:sp>
      <p:sp>
        <p:nvSpPr>
          <p:cNvPr id="20" name="Text Placeholder 19">
            <a:extLst>
              <a:ext uri="{FF2B5EF4-FFF2-40B4-BE49-F238E27FC236}">
                <a16:creationId xmlns:a16="http://schemas.microsoft.com/office/drawing/2014/main" id="{CC3A77E1-A99A-49D0-839D-3F54C199E352}"/>
              </a:ext>
            </a:extLst>
          </p:cNvPr>
          <p:cNvSpPr>
            <a:spLocks noGrp="1"/>
          </p:cNvSpPr>
          <p:nvPr>
            <p:ph type="body" idx="41"/>
          </p:nvPr>
        </p:nvSpPr>
        <p:spPr/>
        <p:txBody>
          <a:bodyPr/>
          <a:lstStyle/>
          <a:p>
            <a:r>
              <a:rPr lang="en-US" dirty="0"/>
              <a:t>Point 3 Title</a:t>
            </a:r>
            <a:endParaRPr lang="ru-RU" dirty="0"/>
          </a:p>
        </p:txBody>
      </p:sp>
      <p:sp>
        <p:nvSpPr>
          <p:cNvPr id="21" name="Text Placeholder 20">
            <a:extLst>
              <a:ext uri="{FF2B5EF4-FFF2-40B4-BE49-F238E27FC236}">
                <a16:creationId xmlns:a16="http://schemas.microsoft.com/office/drawing/2014/main" id="{7624D618-D31E-43A5-9C3E-1E9D01A2FC39}"/>
              </a:ext>
            </a:extLst>
          </p:cNvPr>
          <p:cNvSpPr>
            <a:spLocks noGrp="1"/>
          </p:cNvSpPr>
          <p:nvPr>
            <p:ph type="body" sz="quarter" idx="42"/>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26" name="Text Placeholder 25">
            <a:extLst>
              <a:ext uri="{FF2B5EF4-FFF2-40B4-BE49-F238E27FC236}">
                <a16:creationId xmlns:a16="http://schemas.microsoft.com/office/drawing/2014/main" id="{6FF48712-CD7C-447C-A7E4-161F475785B7}"/>
              </a:ext>
            </a:extLst>
          </p:cNvPr>
          <p:cNvSpPr>
            <a:spLocks noGrp="1"/>
          </p:cNvSpPr>
          <p:nvPr>
            <p:ph type="body" sz="quarter" idx="47"/>
          </p:nvPr>
        </p:nvSpPr>
        <p:spPr/>
        <p:txBody>
          <a:bodyPr/>
          <a:lstStyle/>
          <a:p>
            <a:r>
              <a:rPr lang="en-US" dirty="0"/>
              <a:t>20XX</a:t>
            </a:r>
            <a:endParaRPr lang="ru-RU" dirty="0"/>
          </a:p>
        </p:txBody>
      </p:sp>
      <p:sp>
        <p:nvSpPr>
          <p:cNvPr id="27" name="Text Placeholder 26">
            <a:extLst>
              <a:ext uri="{FF2B5EF4-FFF2-40B4-BE49-F238E27FC236}">
                <a16:creationId xmlns:a16="http://schemas.microsoft.com/office/drawing/2014/main" id="{62DD1374-5707-493E-AFC8-1B14693249F4}"/>
              </a:ext>
            </a:extLst>
          </p:cNvPr>
          <p:cNvSpPr>
            <a:spLocks noGrp="1"/>
          </p:cNvSpPr>
          <p:nvPr>
            <p:ph type="body" idx="48"/>
          </p:nvPr>
        </p:nvSpPr>
        <p:spPr/>
        <p:txBody>
          <a:bodyPr/>
          <a:lstStyle/>
          <a:p>
            <a:r>
              <a:rPr lang="en-US" dirty="0"/>
              <a:t>Month</a:t>
            </a:r>
            <a:endParaRPr lang="ru-RU" dirty="0"/>
          </a:p>
        </p:txBody>
      </p:sp>
      <p:sp>
        <p:nvSpPr>
          <p:cNvPr id="24" name="Text Placeholder 23">
            <a:extLst>
              <a:ext uri="{FF2B5EF4-FFF2-40B4-BE49-F238E27FC236}">
                <a16:creationId xmlns:a16="http://schemas.microsoft.com/office/drawing/2014/main" id="{2CFD11C9-C308-4CB8-BE51-1B01CE656959}"/>
              </a:ext>
            </a:extLst>
          </p:cNvPr>
          <p:cNvSpPr>
            <a:spLocks noGrp="1"/>
          </p:cNvSpPr>
          <p:nvPr>
            <p:ph type="body" idx="45"/>
          </p:nvPr>
        </p:nvSpPr>
        <p:spPr/>
        <p:txBody>
          <a:bodyPr/>
          <a:lstStyle/>
          <a:p>
            <a:r>
              <a:rPr lang="en-US" dirty="0"/>
              <a:t>Point 4 Title</a:t>
            </a:r>
            <a:endParaRPr lang="ru-RU" dirty="0"/>
          </a:p>
        </p:txBody>
      </p:sp>
      <p:sp>
        <p:nvSpPr>
          <p:cNvPr id="25" name="Text Placeholder 24">
            <a:extLst>
              <a:ext uri="{FF2B5EF4-FFF2-40B4-BE49-F238E27FC236}">
                <a16:creationId xmlns:a16="http://schemas.microsoft.com/office/drawing/2014/main" id="{2A9CAFA8-4586-4196-8660-EFAE60FA3F93}"/>
              </a:ext>
            </a:extLst>
          </p:cNvPr>
          <p:cNvSpPr>
            <a:spLocks noGrp="1"/>
          </p:cNvSpPr>
          <p:nvPr>
            <p:ph type="body" sz="quarter" idx="46"/>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14" name="Text Placeholder 13">
            <a:extLst>
              <a:ext uri="{FF2B5EF4-FFF2-40B4-BE49-F238E27FC236}">
                <a16:creationId xmlns:a16="http://schemas.microsoft.com/office/drawing/2014/main" id="{E59F2913-0094-4416-9648-629E1EFB63E9}"/>
              </a:ext>
            </a:extLst>
          </p:cNvPr>
          <p:cNvSpPr>
            <a:spLocks noGrp="1"/>
          </p:cNvSpPr>
          <p:nvPr>
            <p:ph type="body" sz="quarter" idx="35"/>
          </p:nvPr>
        </p:nvSpPr>
        <p:spPr/>
        <p:txBody>
          <a:bodyPr/>
          <a:lstStyle/>
          <a:p>
            <a:r>
              <a:rPr lang="en-US" dirty="0"/>
              <a:t>20XX</a:t>
            </a:r>
            <a:endParaRPr lang="ru-RU" dirty="0"/>
          </a:p>
        </p:txBody>
      </p:sp>
      <p:sp>
        <p:nvSpPr>
          <p:cNvPr id="15" name="Text Placeholder 14">
            <a:extLst>
              <a:ext uri="{FF2B5EF4-FFF2-40B4-BE49-F238E27FC236}">
                <a16:creationId xmlns:a16="http://schemas.microsoft.com/office/drawing/2014/main" id="{C42623EE-2D81-417F-8A9D-FCCF153DE24A}"/>
              </a:ext>
            </a:extLst>
          </p:cNvPr>
          <p:cNvSpPr>
            <a:spLocks noGrp="1"/>
          </p:cNvSpPr>
          <p:nvPr>
            <p:ph type="body" idx="36"/>
          </p:nvPr>
        </p:nvSpPr>
        <p:spPr/>
        <p:txBody>
          <a:bodyPr/>
          <a:lstStyle/>
          <a:p>
            <a:r>
              <a:rPr lang="en-US" dirty="0"/>
              <a:t>Month</a:t>
            </a:r>
            <a:endParaRPr lang="ru-RU" dirty="0"/>
          </a:p>
        </p:txBody>
      </p:sp>
      <p:sp>
        <p:nvSpPr>
          <p:cNvPr id="12" name="Text Placeholder 11">
            <a:extLst>
              <a:ext uri="{FF2B5EF4-FFF2-40B4-BE49-F238E27FC236}">
                <a16:creationId xmlns:a16="http://schemas.microsoft.com/office/drawing/2014/main" id="{C23CFE23-9EF8-41DF-92C0-DFBECCAEBC57}"/>
              </a:ext>
            </a:extLst>
          </p:cNvPr>
          <p:cNvSpPr>
            <a:spLocks noGrp="1"/>
          </p:cNvSpPr>
          <p:nvPr>
            <p:ph type="body" idx="33"/>
          </p:nvPr>
        </p:nvSpPr>
        <p:spPr/>
        <p:txBody>
          <a:bodyPr/>
          <a:lstStyle/>
          <a:p>
            <a:r>
              <a:rPr lang="en-US" dirty="0"/>
              <a:t>Point 5 Title</a:t>
            </a:r>
            <a:endParaRPr lang="ru-RU" dirty="0"/>
          </a:p>
        </p:txBody>
      </p:sp>
      <p:sp>
        <p:nvSpPr>
          <p:cNvPr id="13" name="Text Placeholder 12">
            <a:extLst>
              <a:ext uri="{FF2B5EF4-FFF2-40B4-BE49-F238E27FC236}">
                <a16:creationId xmlns:a16="http://schemas.microsoft.com/office/drawing/2014/main" id="{53D60791-9B90-418C-90AA-EAD56B6BB380}"/>
              </a:ext>
            </a:extLst>
          </p:cNvPr>
          <p:cNvSpPr>
            <a:spLocks noGrp="1"/>
          </p:cNvSpPr>
          <p:nvPr>
            <p:ph type="body" sz="quarter" idx="34"/>
          </p:nvPr>
        </p:nvSpPr>
        <p:spPr/>
        <p:txBody>
          <a:bodyPr>
            <a:normAutofit/>
          </a:bodyPr>
          <a:lstStyle/>
          <a:p>
            <a:r>
              <a:rPr lang="en-US" dirty="0"/>
              <a:t>Lorem ipsum dolor sit amet, consectetuer adipiscing elit. Maecenas porttitor congue massa. Fusce posuere, magna sed pulvinar ultricies, purus lectus malesuada libero</a:t>
            </a:r>
          </a:p>
        </p:txBody>
      </p:sp>
      <p:sp>
        <p:nvSpPr>
          <p:cNvPr id="5" name="Slide Number Placeholder 4">
            <a:extLst>
              <a:ext uri="{FF2B5EF4-FFF2-40B4-BE49-F238E27FC236}">
                <a16:creationId xmlns:a16="http://schemas.microsoft.com/office/drawing/2014/main" id="{69527198-FBEF-4DD0-9CF6-B5D6F1729BA6}"/>
              </a:ext>
            </a:extLst>
          </p:cNvPr>
          <p:cNvSpPr>
            <a:spLocks noGrp="1"/>
          </p:cNvSpPr>
          <p:nvPr>
            <p:ph type="sldNum" sz="quarter" idx="12"/>
          </p:nvPr>
        </p:nvSpPr>
        <p:spPr/>
        <p:txBody>
          <a:bodyPr/>
          <a:lstStyle/>
          <a:p>
            <a:fld id="{3CE5352E-9B9F-4EDC-8769-7FA3D3F814C7}" type="slidenum">
              <a:rPr lang="ru-RU" smtClean="0"/>
              <a:pPr/>
              <a:t>16</a:t>
            </a:fld>
            <a:endParaRPr lang="ru-RU" dirty="0"/>
          </a:p>
        </p:txBody>
      </p:sp>
      <p:sp>
        <p:nvSpPr>
          <p:cNvPr id="3" name="Date Placeholder 2">
            <a:extLst>
              <a:ext uri="{FF2B5EF4-FFF2-40B4-BE49-F238E27FC236}">
                <a16:creationId xmlns:a16="http://schemas.microsoft.com/office/drawing/2014/main" id="{1C3E1523-5606-4324-8957-0FCB9EF82868}"/>
              </a:ext>
            </a:extLst>
          </p:cNvPr>
          <p:cNvSpPr>
            <a:spLocks noGrp="1"/>
          </p:cNvSpPr>
          <p:nvPr>
            <p:ph type="dt" sz="half" idx="10"/>
          </p:nvPr>
        </p:nvSpPr>
        <p:spPr/>
        <p:txBody>
          <a:bodyPr/>
          <a:lstStyle/>
          <a:p>
            <a:fld id="{011F8E8F-7A79-47A4-A23F-F3FD3E2A15F3}" type="datetime1">
              <a:rPr lang="en-US" smtClean="0"/>
              <a:pPr/>
              <a:t>9/8/2018</a:t>
            </a:fld>
            <a:endParaRPr lang="ru-RU" dirty="0"/>
          </a:p>
        </p:txBody>
      </p:sp>
      <p:sp>
        <p:nvSpPr>
          <p:cNvPr id="4" name="Footer Placeholder 3">
            <a:extLst>
              <a:ext uri="{FF2B5EF4-FFF2-40B4-BE49-F238E27FC236}">
                <a16:creationId xmlns:a16="http://schemas.microsoft.com/office/drawing/2014/main" id="{B4B90187-D74A-4B86-B2F9-0462F01AEEF5}"/>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407296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6F86-0D7E-4256-941A-55DA4EAE8E84}"/>
              </a:ext>
            </a:extLst>
          </p:cNvPr>
          <p:cNvSpPr>
            <a:spLocks noGrp="1"/>
          </p:cNvSpPr>
          <p:nvPr>
            <p:ph type="title"/>
          </p:nvPr>
        </p:nvSpPr>
        <p:spPr/>
        <p:txBody>
          <a:bodyPr/>
          <a:lstStyle/>
          <a:p>
            <a:r>
              <a:rPr lang="en-US" dirty="0"/>
              <a:t>Financials</a:t>
            </a:r>
            <a:endParaRPr lang="ru-RU" dirty="0"/>
          </a:p>
        </p:txBody>
      </p:sp>
      <p:sp>
        <p:nvSpPr>
          <p:cNvPr id="7" name="Text Placeholder 6">
            <a:extLst>
              <a:ext uri="{FF2B5EF4-FFF2-40B4-BE49-F238E27FC236}">
                <a16:creationId xmlns:a16="http://schemas.microsoft.com/office/drawing/2014/main" id="{9BD8F954-9938-43DE-B7DE-6ABE7B7CA9C5}"/>
              </a:ext>
            </a:extLst>
          </p:cNvPr>
          <p:cNvSpPr>
            <a:spLocks noGrp="1"/>
          </p:cNvSpPr>
          <p:nvPr>
            <p:ph type="body" idx="24"/>
          </p:nvPr>
        </p:nvSpPr>
        <p:spPr/>
        <p:txBody>
          <a:bodyPr>
            <a:normAutofit/>
          </a:bodyPr>
          <a:lstStyle/>
          <a:p>
            <a:r>
              <a:rPr lang="en-US" dirty="0"/>
              <a:t>Lorem ipsum dolor sit amet, consectetuer adipiscing elit. Maecenas porttitor congue massa</a:t>
            </a:r>
            <a:endParaRPr lang="ru-RU" dirty="0"/>
          </a:p>
        </p:txBody>
      </p:sp>
      <p:graphicFrame>
        <p:nvGraphicFramePr>
          <p:cNvPr id="12" name="Table Placeholder 11">
            <a:extLst>
              <a:ext uri="{FF2B5EF4-FFF2-40B4-BE49-F238E27FC236}">
                <a16:creationId xmlns:a16="http://schemas.microsoft.com/office/drawing/2014/main" id="{E82D27C8-ACB2-48B6-9517-1FEB4B0CF349}"/>
              </a:ext>
            </a:extLst>
          </p:cNvPr>
          <p:cNvGraphicFramePr>
            <a:graphicFrameLocks noGrp="1"/>
          </p:cNvGraphicFramePr>
          <p:nvPr>
            <p:ph type="tbl" sz="quarter" idx="25"/>
            <p:extLst>
              <p:ext uri="{D42A27DB-BD31-4B8C-83A1-F6EECF244321}">
                <p14:modId xmlns:p14="http://schemas.microsoft.com/office/powerpoint/2010/main" val="78583118"/>
              </p:ext>
            </p:extLst>
          </p:nvPr>
        </p:nvGraphicFramePr>
        <p:xfrm>
          <a:off x="7034933" y="738317"/>
          <a:ext cx="4809600" cy="4032000"/>
        </p:xfrm>
        <a:graphic>
          <a:graphicData uri="http://schemas.openxmlformats.org/drawingml/2006/table">
            <a:tbl>
              <a:tblPr firstRow="1" bandRow="1">
                <a:tableStyleId>{93296810-A885-4BE3-A3E7-6D5BEEA58F35}</a:tableStyleId>
              </a:tblPr>
              <a:tblGrid>
                <a:gridCol w="1641600">
                  <a:extLst>
                    <a:ext uri="{9D8B030D-6E8A-4147-A177-3AD203B41FA5}">
                      <a16:colId xmlns:a16="http://schemas.microsoft.com/office/drawing/2014/main" val="1508722466"/>
                    </a:ext>
                  </a:extLst>
                </a:gridCol>
                <a:gridCol w="921600">
                  <a:extLst>
                    <a:ext uri="{9D8B030D-6E8A-4147-A177-3AD203B41FA5}">
                      <a16:colId xmlns:a16="http://schemas.microsoft.com/office/drawing/2014/main" val="1653212205"/>
                    </a:ext>
                  </a:extLst>
                </a:gridCol>
                <a:gridCol w="921600">
                  <a:extLst>
                    <a:ext uri="{9D8B030D-6E8A-4147-A177-3AD203B41FA5}">
                      <a16:colId xmlns:a16="http://schemas.microsoft.com/office/drawing/2014/main" val="2010209335"/>
                    </a:ext>
                  </a:extLst>
                </a:gridCol>
                <a:gridCol w="921600">
                  <a:extLst>
                    <a:ext uri="{9D8B030D-6E8A-4147-A177-3AD203B41FA5}">
                      <a16:colId xmlns:a16="http://schemas.microsoft.com/office/drawing/2014/main" val="2029810602"/>
                    </a:ext>
                  </a:extLst>
                </a:gridCol>
                <a:gridCol w="403200">
                  <a:extLst>
                    <a:ext uri="{9D8B030D-6E8A-4147-A177-3AD203B41FA5}">
                      <a16:colId xmlns:a16="http://schemas.microsoft.com/office/drawing/2014/main" val="4172787024"/>
                    </a:ext>
                  </a:extLst>
                </a:gridCol>
              </a:tblGrid>
              <a:tr h="288000">
                <a:tc>
                  <a:txBody>
                    <a:bodyPr/>
                    <a:lstStyle/>
                    <a:p>
                      <a:pPr marL="0" algn="l" defTabSz="914400" rtl="0" eaLnBrk="1" latinLnBrk="0" hangingPunct="1"/>
                      <a:endParaRPr lang="ru-RU" sz="1100" b="1" i="1" kern="1200" dirty="0">
                        <a:solidFill>
                          <a:schemeClr val="lt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60000"/>
                        <a:lumOff val="40000"/>
                      </a:schemeClr>
                    </a:solidFill>
                  </a:tcPr>
                </a:tc>
                <a:tc>
                  <a:txBody>
                    <a:bodyPr/>
                    <a:lstStyle/>
                    <a:p>
                      <a:pPr marL="0" algn="r" defTabSz="914400" rtl="0" eaLnBrk="1" latinLnBrk="0" hangingPunct="1"/>
                      <a:r>
                        <a:rPr lang="ru-RU" sz="1000" b="0" kern="1200" dirty="0">
                          <a:solidFill>
                            <a:schemeClr val="tx1"/>
                          </a:solidFill>
                          <a:latin typeface="+mj-lt"/>
                          <a:ea typeface="+mn-ea"/>
                          <a:cs typeface="+mn-cs"/>
                        </a:rPr>
                        <a:t>20</a:t>
                      </a:r>
                      <a:r>
                        <a:rPr lang="en-US" sz="1000" b="0" kern="1200" dirty="0">
                          <a:solidFill>
                            <a:schemeClr val="tx1"/>
                          </a:solidFill>
                          <a:latin typeface="+mj-lt"/>
                          <a:ea typeface="+mn-ea"/>
                          <a:cs typeface="+mn-cs"/>
                        </a:rPr>
                        <a:t>XX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b="0" kern="1200" dirty="0">
                          <a:solidFill>
                            <a:schemeClr val="tx1"/>
                          </a:solidFill>
                          <a:latin typeface="+mj-lt"/>
                          <a:ea typeface="+mn-ea"/>
                          <a:cs typeface="+mn-cs"/>
                        </a:rPr>
                        <a:t>20XX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b="0" kern="1200" dirty="0">
                          <a:solidFill>
                            <a:schemeClr val="tx1"/>
                          </a:solidFill>
                          <a:latin typeface="+mj-lt"/>
                          <a:ea typeface="+mn-ea"/>
                          <a:cs typeface="+mn-cs"/>
                        </a:rPr>
                        <a:t>20XX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7641226"/>
                  </a:ext>
                </a:extLst>
              </a:tr>
              <a:tr h="288000">
                <a:tc>
                  <a:txBody>
                    <a:bodyPr/>
                    <a:lstStyle/>
                    <a:p>
                      <a:pPr marL="0" algn="l" defTabSz="914400" rtl="0" eaLnBrk="1" latinLnBrk="0" hangingPunct="1"/>
                      <a:r>
                        <a:rPr lang="en-US" sz="1000" b="0" kern="1200" dirty="0">
                          <a:solidFill>
                            <a:schemeClr val="tx1"/>
                          </a:solidFill>
                          <a:latin typeface="+mj-lt"/>
                          <a:ea typeface="+mn-ea"/>
                          <a:cs typeface="+mn-cs"/>
                        </a:rPr>
                        <a:t>Users</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1,600,000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7937161"/>
                  </a:ext>
                </a:extLst>
              </a:tr>
              <a:tr h="288000">
                <a:tc>
                  <a:txBody>
                    <a:bodyPr/>
                    <a:lstStyle/>
                    <a:p>
                      <a:pPr marL="0" algn="l" defTabSz="914400" rtl="0" eaLnBrk="1" latinLnBrk="0" hangingPunct="1"/>
                      <a:r>
                        <a:rPr lang="en-US" sz="1000" b="0" kern="1200" dirty="0">
                          <a:solidFill>
                            <a:schemeClr val="tx1"/>
                          </a:solidFill>
                          <a:latin typeface="+mj-lt"/>
                          <a:ea typeface="+mn-ea"/>
                          <a:cs typeface="+mn-cs"/>
                        </a:rPr>
                        <a:t>Jobs</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16,000,000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5766756"/>
                  </a:ext>
                </a:extLst>
              </a:tr>
              <a:tr h="288000">
                <a:tc>
                  <a:txBody>
                    <a:bodyPr/>
                    <a:lstStyle/>
                    <a:p>
                      <a:pPr marL="0" algn="l" defTabSz="914400" rtl="0" eaLnBrk="1" latinLnBrk="0" hangingPunct="1"/>
                      <a:r>
                        <a:rPr lang="en-US" sz="1000" b="0" kern="1200" dirty="0">
                          <a:solidFill>
                            <a:schemeClr val="tx1"/>
                          </a:solidFill>
                          <a:latin typeface="+mj-lt"/>
                          <a:ea typeface="+mn-ea"/>
                          <a:cs typeface="+mn-cs"/>
                        </a:rPr>
                        <a:t>Average price per job</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75</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80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90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9020202"/>
                  </a:ext>
                </a:extLst>
              </a:tr>
              <a:tr h="288000">
                <a:tc>
                  <a:txBody>
                    <a:bodyPr/>
                    <a:lstStyle/>
                    <a:p>
                      <a:pPr marL="0" algn="l" defTabSz="914400" rtl="0" eaLnBrk="1" latinLnBrk="0" hangingPunct="1"/>
                      <a:r>
                        <a:rPr lang="en-US" sz="1000" b="0" kern="1200" dirty="0">
                          <a:solidFill>
                            <a:schemeClr val="tx1"/>
                          </a:solidFill>
                          <a:latin typeface="+mj-lt"/>
                          <a:ea typeface="+mn-ea"/>
                          <a:cs typeface="+mn-cs"/>
                        </a:rPr>
                        <a:t>COMPANY REVENUE @15%</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5,625,000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48,000,000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216,000,000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4305475"/>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Cost of Revenue</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2874985"/>
                  </a:ext>
                </a:extLst>
              </a:tr>
              <a:tr h="288000">
                <a:tc>
                  <a:txBody>
                    <a:bodyPr/>
                    <a:lstStyle/>
                    <a:p>
                      <a:pPr marL="0" algn="l" defTabSz="914400" rtl="0" eaLnBrk="1" latinLnBrk="0" hangingPunct="1"/>
                      <a:r>
                        <a:rPr lang="en-US" sz="1000" b="0" kern="1200" dirty="0">
                          <a:solidFill>
                            <a:schemeClr val="tx1"/>
                          </a:solidFill>
                          <a:latin typeface="+mj-lt"/>
                          <a:ea typeface="+mn-ea"/>
                          <a:cs typeface="+mn-cs"/>
                        </a:rPr>
                        <a:t>Gross Profit</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5,625,000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48,000,000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216,000,000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325645"/>
                  </a:ext>
                </a:extLst>
              </a:tr>
              <a:tr h="288000">
                <a:tc>
                  <a:txBody>
                    <a:bodyPr/>
                    <a:lstStyle/>
                    <a:p>
                      <a:pPr marL="0" algn="l" defTabSz="914400" rtl="0" eaLnBrk="1" latinLnBrk="0" hangingPunct="1"/>
                      <a:r>
                        <a:rPr lang="en-US" sz="1000" b="0" kern="1200" dirty="0">
                          <a:solidFill>
                            <a:schemeClr val="tx1"/>
                          </a:solidFill>
                          <a:latin typeface="+mj-lt"/>
                          <a:ea typeface="+mn-ea"/>
                          <a:cs typeface="+mn-cs"/>
                        </a:rPr>
                        <a:t>OPEX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5731656"/>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Sales &amp; Marketing</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5,062,500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38,400,000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151,200,000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70%</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3835699"/>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Customer Service</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1,687,500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9,600,000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21,600,000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10%</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9533619"/>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Product Development</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562,500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2,400,000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10,800,000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5%</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96134"/>
                  </a:ext>
                </a:extLst>
              </a:tr>
              <a:tr h="288000">
                <a:tc>
                  <a:txBody>
                    <a:bodyPr/>
                    <a:lstStyle/>
                    <a:p>
                      <a:pPr marL="0" algn="l" defTabSz="914400" rtl="0" eaLnBrk="1" latinLnBrk="0" hangingPunct="1"/>
                      <a:r>
                        <a:rPr lang="en-US" sz="1000" b="0" kern="1200" dirty="0">
                          <a:solidFill>
                            <a:schemeClr val="tx1"/>
                          </a:solidFill>
                          <a:latin typeface="+mj-lt"/>
                          <a:ea typeface="+mn-ea"/>
                          <a:cs typeface="+mn-cs"/>
                        </a:rPr>
                        <a:t>- Misc.</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281,250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2,400,000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4,320,000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2%</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1561338"/>
                  </a:ext>
                </a:extLst>
              </a:tr>
              <a:tr h="288000">
                <a:tc>
                  <a:txBody>
                    <a:bodyPr/>
                    <a:lstStyle/>
                    <a:p>
                      <a:pPr marL="0" algn="l" defTabSz="914400" rtl="0" eaLnBrk="1" latinLnBrk="0" hangingPunct="1"/>
                      <a:r>
                        <a:rPr lang="en-US" sz="1000" b="0" kern="1200" dirty="0">
                          <a:solidFill>
                            <a:schemeClr val="tx1"/>
                          </a:solidFill>
                          <a:latin typeface="+mj-lt"/>
                          <a:ea typeface="+mn-ea"/>
                          <a:cs typeface="+mn-cs"/>
                        </a:rPr>
                        <a:t>TOTAL OPEX</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7,596,750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52,800,000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kern="1200" dirty="0">
                          <a:solidFill>
                            <a:srgbClr val="000000">
                              <a:alpha val="70000"/>
                            </a:srgbClr>
                          </a:solidFill>
                          <a:latin typeface="+mn-lt"/>
                          <a:ea typeface="+mn-ea"/>
                          <a:cs typeface="+mn-cs"/>
                        </a:rPr>
                        <a:t>187,920,000</a:t>
                      </a:r>
                      <a:endParaRPr lang="ru-RU" sz="1000" kern="1200" dirty="0">
                        <a:solidFill>
                          <a:srgbClr val="000000">
                            <a:alpha val="70000"/>
                          </a:srgb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5192731"/>
                  </a:ext>
                </a:extLst>
              </a:tr>
              <a:tr h="288000">
                <a:tc>
                  <a:txBody>
                    <a:bodyPr/>
                    <a:lstStyle/>
                    <a:p>
                      <a:pPr marL="0" algn="l" defTabSz="914400" rtl="0" eaLnBrk="1" latinLnBrk="0" hangingPunct="1"/>
                      <a:r>
                        <a:rPr lang="en-US" sz="1000" b="0" kern="1200" dirty="0">
                          <a:solidFill>
                            <a:schemeClr val="tx1"/>
                          </a:solidFill>
                          <a:latin typeface="+mj-lt"/>
                          <a:ea typeface="+mn-ea"/>
                          <a:cs typeface="+mn-cs"/>
                        </a:rPr>
                        <a:t>EBIT</a:t>
                      </a:r>
                      <a:endParaRPr lang="ru-RU" sz="1000" b="0" kern="1200" dirty="0">
                        <a:solidFill>
                          <a:schemeClr val="tx1"/>
                        </a:solidFill>
                        <a:latin typeface="+mj-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000" b="1" kern="1200" dirty="0">
                          <a:solidFill>
                            <a:schemeClr val="tx2">
                              <a:alpha val="70000"/>
                            </a:schemeClr>
                          </a:solidFill>
                          <a:latin typeface="+mn-lt"/>
                          <a:ea typeface="+mn-ea"/>
                          <a:cs typeface="+mn-cs"/>
                        </a:rPr>
                        <a:t>-1,968,750</a:t>
                      </a:r>
                      <a:endParaRPr lang="ru-RU" sz="1000" b="1"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1" kern="1200" dirty="0">
                          <a:solidFill>
                            <a:schemeClr val="tx2">
                              <a:alpha val="70000"/>
                            </a:schemeClr>
                          </a:solidFill>
                          <a:latin typeface="+mn-lt"/>
                          <a:ea typeface="+mn-ea"/>
                          <a:cs typeface="+mn-cs"/>
                        </a:rPr>
                        <a:t>-4,800,000</a:t>
                      </a:r>
                      <a:endParaRPr lang="ru-RU" sz="1000" b="1"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1" kern="1200" dirty="0">
                          <a:solidFill>
                            <a:schemeClr val="accent4">
                              <a:alpha val="70000"/>
                            </a:schemeClr>
                          </a:solidFill>
                          <a:latin typeface="+mn-lt"/>
                          <a:ea typeface="+mn-ea"/>
                          <a:cs typeface="+mn-cs"/>
                        </a:rPr>
                        <a:t>28,080,000</a:t>
                      </a:r>
                      <a:endParaRPr lang="ru-RU" sz="1000" b="1" kern="1200" dirty="0">
                        <a:solidFill>
                          <a:schemeClr val="accent4">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kern="1200" dirty="0">
                          <a:solidFill>
                            <a:schemeClr val="tx2">
                              <a:alpha val="70000"/>
                            </a:schemeClr>
                          </a:solidFill>
                          <a:latin typeface="+mn-lt"/>
                          <a:ea typeface="+mn-ea"/>
                          <a:cs typeface="+mn-cs"/>
                        </a:rPr>
                        <a:t>13%</a:t>
                      </a:r>
                      <a:endParaRPr lang="ru-RU" sz="1000" kern="1200" dirty="0">
                        <a:solidFill>
                          <a:schemeClr val="tx2">
                            <a:alpha val="70000"/>
                          </a:schemeClr>
                        </a:solidFill>
                        <a:latin typeface="+mn-lt"/>
                        <a:ea typeface="+mn-ea"/>
                        <a:cs typeface="+mn-cs"/>
                      </a:endParaRPr>
                    </a:p>
                  </a:txBody>
                  <a:tcPr marL="73152" marR="73152" marT="36576" marB="365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6920598"/>
                  </a:ext>
                </a:extLst>
              </a:tr>
            </a:tbl>
          </a:graphicData>
        </a:graphic>
      </p:graphicFrame>
      <p:pic>
        <p:nvPicPr>
          <p:cNvPr id="9" name="Picture 8"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sp>
        <p:nvSpPr>
          <p:cNvPr id="5" name="Slide Number Placeholder 4">
            <a:extLst>
              <a:ext uri="{FF2B5EF4-FFF2-40B4-BE49-F238E27FC236}">
                <a16:creationId xmlns:a16="http://schemas.microsoft.com/office/drawing/2014/main" id="{3F86044B-E427-4C72-B0DD-461D2D9F599F}"/>
              </a:ext>
            </a:extLst>
          </p:cNvPr>
          <p:cNvSpPr>
            <a:spLocks noGrp="1"/>
          </p:cNvSpPr>
          <p:nvPr>
            <p:ph type="sldNum" sz="quarter" idx="12"/>
          </p:nvPr>
        </p:nvSpPr>
        <p:spPr/>
        <p:txBody>
          <a:bodyPr/>
          <a:lstStyle/>
          <a:p>
            <a:fld id="{3CE5352E-9B9F-4EDC-8769-7FA3D3F814C7}" type="slidenum">
              <a:rPr lang="ru-RU" smtClean="0"/>
              <a:pPr/>
              <a:t>17</a:t>
            </a:fld>
            <a:endParaRPr lang="ru-RU" dirty="0"/>
          </a:p>
        </p:txBody>
      </p:sp>
      <p:sp>
        <p:nvSpPr>
          <p:cNvPr id="3" name="Date Placeholder 2">
            <a:extLst>
              <a:ext uri="{FF2B5EF4-FFF2-40B4-BE49-F238E27FC236}">
                <a16:creationId xmlns:a16="http://schemas.microsoft.com/office/drawing/2014/main" id="{3F8CF995-FDB5-4AB9-A1B1-38DD2089B79F}"/>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2E6D6915-52D9-4F6D-94F7-DAD06771DCA9}"/>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1132241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561E45-D239-48CB-84DA-15A9073C9FFC}"/>
              </a:ext>
            </a:extLst>
          </p:cNvPr>
          <p:cNvSpPr>
            <a:spLocks noGrp="1"/>
          </p:cNvSpPr>
          <p:nvPr>
            <p:ph type="title"/>
          </p:nvPr>
        </p:nvSpPr>
        <p:spPr/>
        <p:txBody>
          <a:bodyPr/>
          <a:lstStyle/>
          <a:p>
            <a:r>
              <a:rPr lang="en-US" dirty="0"/>
              <a:t>Our Team</a:t>
            </a:r>
            <a:endParaRPr lang="ru-RU" dirty="0"/>
          </a:p>
        </p:txBody>
      </p:sp>
      <p:pic>
        <p:nvPicPr>
          <p:cNvPr id="19" name="Picture 18"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pic>
        <p:nvPicPr>
          <p:cNvPr id="24" name="Picture Placeholder 23" descr="Team member photo">
            <a:extLst>
              <a:ext uri="{FF2B5EF4-FFF2-40B4-BE49-F238E27FC236}">
                <a16:creationId xmlns:a16="http://schemas.microsoft.com/office/drawing/2014/main" id="{3139E983-3819-4C13-9714-A3CE2E274969}"/>
              </a:ext>
            </a:extLst>
          </p:cNvPr>
          <p:cNvPicPr>
            <a:picLocks noGrp="1" noChangeAspect="1"/>
          </p:cNvPicPr>
          <p:nvPr>
            <p:ph type="pic" sz="quarter" idx="50"/>
          </p:nvPr>
        </p:nvPicPr>
        <p:blipFill>
          <a:blip r:embed="rId3"/>
          <a:srcRect/>
          <a:stretch>
            <a:fillRect/>
          </a:stretch>
        </p:blipFill>
        <p:spPr/>
      </p:pic>
      <p:sp>
        <p:nvSpPr>
          <p:cNvPr id="10" name="Text Placeholder 9">
            <a:extLst>
              <a:ext uri="{FF2B5EF4-FFF2-40B4-BE49-F238E27FC236}">
                <a16:creationId xmlns:a16="http://schemas.microsoft.com/office/drawing/2014/main" id="{C34F0E55-6DE0-448B-98CD-696690C01991}"/>
              </a:ext>
            </a:extLst>
          </p:cNvPr>
          <p:cNvSpPr>
            <a:spLocks noGrp="1"/>
          </p:cNvSpPr>
          <p:nvPr>
            <p:ph type="body" idx="1"/>
          </p:nvPr>
        </p:nvSpPr>
        <p:spPr/>
        <p:txBody>
          <a:bodyPr>
            <a:normAutofit/>
          </a:bodyPr>
          <a:lstStyle/>
          <a:p>
            <a:r>
              <a:rPr lang="en-US" dirty="0"/>
              <a:t>Victoria Lindqvist</a:t>
            </a:r>
            <a:endParaRPr lang="ru-RU" dirty="0"/>
          </a:p>
        </p:txBody>
      </p:sp>
      <p:sp>
        <p:nvSpPr>
          <p:cNvPr id="11" name="Text Placeholder 10">
            <a:extLst>
              <a:ext uri="{FF2B5EF4-FFF2-40B4-BE49-F238E27FC236}">
                <a16:creationId xmlns:a16="http://schemas.microsoft.com/office/drawing/2014/main" id="{BE6D47F7-98FA-4060-AF0F-A1D2A82A5E00}"/>
              </a:ext>
            </a:extLst>
          </p:cNvPr>
          <p:cNvSpPr>
            <a:spLocks noGrp="1"/>
          </p:cNvSpPr>
          <p:nvPr>
            <p:ph type="body" sz="quarter" idx="13"/>
          </p:nvPr>
        </p:nvSpPr>
        <p:spPr/>
        <p:txBody>
          <a:bodyPr/>
          <a:lstStyle/>
          <a:p>
            <a:r>
              <a:rPr lang="en-US" dirty="0"/>
              <a:t>Team Member Title</a:t>
            </a:r>
            <a:endParaRPr lang="ru-RU" dirty="0"/>
          </a:p>
        </p:txBody>
      </p:sp>
      <p:sp>
        <p:nvSpPr>
          <p:cNvPr id="12" name="Text Placeholder 11">
            <a:extLst>
              <a:ext uri="{FF2B5EF4-FFF2-40B4-BE49-F238E27FC236}">
                <a16:creationId xmlns:a16="http://schemas.microsoft.com/office/drawing/2014/main" id="{E9906FBA-57D2-41B3-BC83-2F343150DC9A}"/>
              </a:ext>
            </a:extLst>
          </p:cNvPr>
          <p:cNvSpPr>
            <a:spLocks noGrp="1"/>
          </p:cNvSpPr>
          <p:nvPr>
            <p:ph type="body" idx="32"/>
          </p:nvPr>
        </p:nvSpPr>
        <p:spPr/>
        <p:txBody>
          <a:bodyPr/>
          <a:lstStyle/>
          <a:p>
            <a:r>
              <a:rPr lang="en-US" dirty="0"/>
              <a:t>Lorem ipsum dolor sit amet, consectetuer adipiscing elit. Maecenas porttitor congue massa. </a:t>
            </a:r>
          </a:p>
        </p:txBody>
      </p:sp>
      <p:pic>
        <p:nvPicPr>
          <p:cNvPr id="22" name="Picture Placeholder 21" descr="Team member photo">
            <a:extLst>
              <a:ext uri="{FF2B5EF4-FFF2-40B4-BE49-F238E27FC236}">
                <a16:creationId xmlns:a16="http://schemas.microsoft.com/office/drawing/2014/main" id="{3A0451CA-DA5D-4FC2-8B8B-0A51827A7291}"/>
              </a:ext>
            </a:extLst>
          </p:cNvPr>
          <p:cNvPicPr>
            <a:picLocks noGrp="1" noChangeAspect="1"/>
          </p:cNvPicPr>
          <p:nvPr>
            <p:ph type="pic" sz="quarter" idx="49"/>
          </p:nvPr>
        </p:nvPicPr>
        <p:blipFill>
          <a:blip r:embed="rId4"/>
          <a:srcRect/>
          <a:stretch>
            <a:fillRect/>
          </a:stretch>
        </p:blipFill>
        <p:spPr/>
      </p:pic>
      <p:sp>
        <p:nvSpPr>
          <p:cNvPr id="13" name="Text Placeholder 12">
            <a:extLst>
              <a:ext uri="{FF2B5EF4-FFF2-40B4-BE49-F238E27FC236}">
                <a16:creationId xmlns:a16="http://schemas.microsoft.com/office/drawing/2014/main" id="{848E41B0-B40D-4298-B174-8442CFF11C4B}"/>
              </a:ext>
            </a:extLst>
          </p:cNvPr>
          <p:cNvSpPr>
            <a:spLocks noGrp="1"/>
          </p:cNvSpPr>
          <p:nvPr>
            <p:ph type="body" idx="37"/>
          </p:nvPr>
        </p:nvSpPr>
        <p:spPr/>
        <p:txBody>
          <a:bodyPr/>
          <a:lstStyle/>
          <a:p>
            <a:r>
              <a:rPr lang="en-US" dirty="0"/>
              <a:t>Allan Mattsson</a:t>
            </a:r>
            <a:endParaRPr lang="ru-RU" dirty="0"/>
          </a:p>
        </p:txBody>
      </p:sp>
      <p:sp>
        <p:nvSpPr>
          <p:cNvPr id="14" name="Text Placeholder 13">
            <a:extLst>
              <a:ext uri="{FF2B5EF4-FFF2-40B4-BE49-F238E27FC236}">
                <a16:creationId xmlns:a16="http://schemas.microsoft.com/office/drawing/2014/main" id="{D579C152-705D-4235-81C9-C91B934B8C3E}"/>
              </a:ext>
            </a:extLst>
          </p:cNvPr>
          <p:cNvSpPr>
            <a:spLocks noGrp="1"/>
          </p:cNvSpPr>
          <p:nvPr>
            <p:ph type="body" sz="quarter" idx="38"/>
          </p:nvPr>
        </p:nvSpPr>
        <p:spPr/>
        <p:txBody>
          <a:bodyPr/>
          <a:lstStyle/>
          <a:p>
            <a:r>
              <a:rPr lang="en-US" dirty="0"/>
              <a:t>Team Member Title</a:t>
            </a:r>
            <a:endParaRPr lang="ru-RU" dirty="0"/>
          </a:p>
        </p:txBody>
      </p:sp>
      <p:sp>
        <p:nvSpPr>
          <p:cNvPr id="15" name="Text Placeholder 14">
            <a:extLst>
              <a:ext uri="{FF2B5EF4-FFF2-40B4-BE49-F238E27FC236}">
                <a16:creationId xmlns:a16="http://schemas.microsoft.com/office/drawing/2014/main" id="{0EAFE21B-1951-4C42-84D8-51213597DF1E}"/>
              </a:ext>
            </a:extLst>
          </p:cNvPr>
          <p:cNvSpPr>
            <a:spLocks noGrp="1"/>
          </p:cNvSpPr>
          <p:nvPr>
            <p:ph type="body" idx="40"/>
          </p:nvPr>
        </p:nvSpPr>
        <p:spPr/>
        <p:txBody>
          <a:bodyPr/>
          <a:lstStyle/>
          <a:p>
            <a:r>
              <a:rPr lang="en-US" dirty="0"/>
              <a:t>Lorem ipsum dolor sit amet, consectetuer adipiscing elit. Maecenas porttitor congue massa. </a:t>
            </a:r>
          </a:p>
        </p:txBody>
      </p:sp>
      <p:pic>
        <p:nvPicPr>
          <p:cNvPr id="20" name="Picture Placeholder 19" descr="Team member photo">
            <a:extLst>
              <a:ext uri="{FF2B5EF4-FFF2-40B4-BE49-F238E27FC236}">
                <a16:creationId xmlns:a16="http://schemas.microsoft.com/office/drawing/2014/main" id="{57B6A7BC-BD8B-4B88-9248-8E22332AC322}"/>
              </a:ext>
            </a:extLst>
          </p:cNvPr>
          <p:cNvPicPr>
            <a:picLocks noGrp="1" noChangeAspect="1"/>
          </p:cNvPicPr>
          <p:nvPr>
            <p:ph type="pic" sz="quarter" idx="51"/>
          </p:nvPr>
        </p:nvPicPr>
        <p:blipFill>
          <a:blip r:embed="rId5"/>
          <a:srcRect/>
          <a:stretch>
            <a:fillRect/>
          </a:stretch>
        </p:blipFill>
        <p:spPr/>
      </p:pic>
      <p:sp>
        <p:nvSpPr>
          <p:cNvPr id="16" name="Text Placeholder 15">
            <a:extLst>
              <a:ext uri="{FF2B5EF4-FFF2-40B4-BE49-F238E27FC236}">
                <a16:creationId xmlns:a16="http://schemas.microsoft.com/office/drawing/2014/main" id="{6F7C7FA4-F4BD-4ADD-82C4-4A233527A29B}"/>
              </a:ext>
            </a:extLst>
          </p:cNvPr>
          <p:cNvSpPr>
            <a:spLocks noGrp="1"/>
          </p:cNvSpPr>
          <p:nvPr>
            <p:ph type="body" idx="41"/>
          </p:nvPr>
        </p:nvSpPr>
        <p:spPr/>
        <p:txBody>
          <a:bodyPr/>
          <a:lstStyle/>
          <a:p>
            <a:r>
              <a:rPr lang="en-US" dirty="0"/>
              <a:t>Ian Hansson</a:t>
            </a:r>
            <a:endParaRPr lang="ru-RU" dirty="0"/>
          </a:p>
        </p:txBody>
      </p:sp>
      <p:sp>
        <p:nvSpPr>
          <p:cNvPr id="17" name="Text Placeholder 16">
            <a:extLst>
              <a:ext uri="{FF2B5EF4-FFF2-40B4-BE49-F238E27FC236}">
                <a16:creationId xmlns:a16="http://schemas.microsoft.com/office/drawing/2014/main" id="{B6B0D9BB-6CC1-480B-B805-85DBFAC5A356}"/>
              </a:ext>
            </a:extLst>
          </p:cNvPr>
          <p:cNvSpPr>
            <a:spLocks noGrp="1"/>
          </p:cNvSpPr>
          <p:nvPr>
            <p:ph type="body" sz="quarter" idx="42"/>
          </p:nvPr>
        </p:nvSpPr>
        <p:spPr/>
        <p:txBody>
          <a:bodyPr/>
          <a:lstStyle/>
          <a:p>
            <a:r>
              <a:rPr lang="en-US" dirty="0"/>
              <a:t>Team Member Title</a:t>
            </a:r>
            <a:endParaRPr lang="ru-RU" dirty="0"/>
          </a:p>
        </p:txBody>
      </p:sp>
      <p:sp>
        <p:nvSpPr>
          <p:cNvPr id="18" name="Text Placeholder 17">
            <a:extLst>
              <a:ext uri="{FF2B5EF4-FFF2-40B4-BE49-F238E27FC236}">
                <a16:creationId xmlns:a16="http://schemas.microsoft.com/office/drawing/2014/main" id="{3C5C4FA5-E185-434A-923D-FE42624DD05F}"/>
              </a:ext>
            </a:extLst>
          </p:cNvPr>
          <p:cNvSpPr>
            <a:spLocks noGrp="1"/>
          </p:cNvSpPr>
          <p:nvPr>
            <p:ph type="body" idx="44"/>
          </p:nvPr>
        </p:nvSpPr>
        <p:spPr/>
        <p:txBody>
          <a:bodyPr/>
          <a:lstStyle/>
          <a:p>
            <a:r>
              <a:rPr lang="en-US" dirty="0"/>
              <a:t>Lorem ipsum dolor sit amet, consectetuer adipiscing elit. Maecenas porttitor congue massa. </a:t>
            </a:r>
          </a:p>
        </p:txBody>
      </p:sp>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ru-RU" smtClean="0"/>
              <a:pPr/>
              <a:t>18</a:t>
            </a:fld>
            <a:endParaRPr lang="ru-RU" dirty="0"/>
          </a:p>
        </p:txBody>
      </p:sp>
      <p:sp>
        <p:nvSpPr>
          <p:cNvPr id="6" name="Date Placeholder 5">
            <a:extLst>
              <a:ext uri="{FF2B5EF4-FFF2-40B4-BE49-F238E27FC236}">
                <a16:creationId xmlns:a16="http://schemas.microsoft.com/office/drawing/2014/main" id="{73E63A5F-4280-4675-99C8-E94BD6B617E6}"/>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21326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BD2-1A8F-4CBC-B7EB-0D989A441378}"/>
              </a:ext>
            </a:extLst>
          </p:cNvPr>
          <p:cNvSpPr>
            <a:spLocks noGrp="1"/>
          </p:cNvSpPr>
          <p:nvPr>
            <p:ph type="title"/>
          </p:nvPr>
        </p:nvSpPr>
        <p:spPr/>
        <p:txBody>
          <a:bodyPr/>
          <a:lstStyle/>
          <a:p>
            <a:r>
              <a:rPr lang="en-US" dirty="0"/>
              <a:t>Team</a:t>
            </a:r>
            <a:endParaRPr lang="ru-RU" dirty="0"/>
          </a:p>
        </p:txBody>
      </p:sp>
      <p:sp>
        <p:nvSpPr>
          <p:cNvPr id="7" name="Text Placeholder 6">
            <a:extLst>
              <a:ext uri="{FF2B5EF4-FFF2-40B4-BE49-F238E27FC236}">
                <a16:creationId xmlns:a16="http://schemas.microsoft.com/office/drawing/2014/main" id="{827CB1C7-00E1-4429-98A7-F6FE6EE4CC58}"/>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a:t>
            </a:r>
          </a:p>
        </p:txBody>
      </p:sp>
      <p:pic>
        <p:nvPicPr>
          <p:cNvPr id="26" name="Picture 25"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pic>
        <p:nvPicPr>
          <p:cNvPr id="27" name="Picture Placeholder 26" descr="Team member photo">
            <a:extLst>
              <a:ext uri="{FF2B5EF4-FFF2-40B4-BE49-F238E27FC236}">
                <a16:creationId xmlns:a16="http://schemas.microsoft.com/office/drawing/2014/main" id="{72720882-F0B8-4355-8526-4E87C52ED668}"/>
              </a:ext>
            </a:extLst>
          </p:cNvPr>
          <p:cNvPicPr>
            <a:picLocks noGrp="1" noChangeAspect="1"/>
          </p:cNvPicPr>
          <p:nvPr>
            <p:ph type="pic" sz="quarter" idx="25"/>
          </p:nvPr>
        </p:nvPicPr>
        <p:blipFill>
          <a:blip r:embed="rId3"/>
          <a:srcRect l="83" r="83"/>
          <a:stretch>
            <a:fillRect/>
          </a:stretch>
        </p:blipFill>
        <p:spPr/>
      </p:pic>
      <p:sp>
        <p:nvSpPr>
          <p:cNvPr id="8" name="Text Placeholder 7">
            <a:extLst>
              <a:ext uri="{FF2B5EF4-FFF2-40B4-BE49-F238E27FC236}">
                <a16:creationId xmlns:a16="http://schemas.microsoft.com/office/drawing/2014/main" id="{C4F8606A-7A77-44C4-9E93-5A87CCD4A171}"/>
              </a:ext>
            </a:extLst>
          </p:cNvPr>
          <p:cNvSpPr>
            <a:spLocks noGrp="1"/>
          </p:cNvSpPr>
          <p:nvPr>
            <p:ph type="body" idx="1"/>
          </p:nvPr>
        </p:nvSpPr>
        <p:spPr/>
        <p:txBody>
          <a:bodyPr/>
          <a:lstStyle/>
          <a:p>
            <a:r>
              <a:rPr lang="en-US" dirty="0"/>
              <a:t>Victoria Lindqvist</a:t>
            </a:r>
          </a:p>
        </p:txBody>
      </p:sp>
      <p:sp>
        <p:nvSpPr>
          <p:cNvPr id="9" name="Text Placeholder 8">
            <a:extLst>
              <a:ext uri="{FF2B5EF4-FFF2-40B4-BE49-F238E27FC236}">
                <a16:creationId xmlns:a16="http://schemas.microsoft.com/office/drawing/2014/main" id="{BB67D798-69D3-4EED-9951-B3DC8BB1D41A}"/>
              </a:ext>
            </a:extLst>
          </p:cNvPr>
          <p:cNvSpPr>
            <a:spLocks noGrp="1"/>
          </p:cNvSpPr>
          <p:nvPr>
            <p:ph type="body" sz="quarter" idx="13"/>
          </p:nvPr>
        </p:nvSpPr>
        <p:spPr/>
        <p:txBody>
          <a:bodyPr/>
          <a:lstStyle/>
          <a:p>
            <a:r>
              <a:rPr lang="en-US" dirty="0"/>
              <a:t>Team Member Title</a:t>
            </a:r>
            <a:endParaRPr lang="ru-RU" dirty="0"/>
          </a:p>
        </p:txBody>
      </p:sp>
      <p:pic>
        <p:nvPicPr>
          <p:cNvPr id="31" name="Picture Placeholder 30" descr="Team member photo">
            <a:extLst>
              <a:ext uri="{FF2B5EF4-FFF2-40B4-BE49-F238E27FC236}">
                <a16:creationId xmlns:a16="http://schemas.microsoft.com/office/drawing/2014/main" id="{CD857688-42AF-48F1-8BE9-9E25C5E819DE}"/>
              </a:ext>
            </a:extLst>
          </p:cNvPr>
          <p:cNvPicPr>
            <a:picLocks noGrp="1" noChangeAspect="1"/>
          </p:cNvPicPr>
          <p:nvPr>
            <p:ph type="pic" sz="quarter" idx="31"/>
          </p:nvPr>
        </p:nvPicPr>
        <p:blipFill>
          <a:blip r:embed="rId4"/>
          <a:srcRect l="83" r="83"/>
          <a:stretch>
            <a:fillRect/>
          </a:stretch>
        </p:blipFill>
        <p:spPr/>
      </p:pic>
      <p:sp>
        <p:nvSpPr>
          <p:cNvPr id="14" name="Text Placeholder 13">
            <a:extLst>
              <a:ext uri="{FF2B5EF4-FFF2-40B4-BE49-F238E27FC236}">
                <a16:creationId xmlns:a16="http://schemas.microsoft.com/office/drawing/2014/main" id="{4E783CD6-8E34-46C6-BEC1-97DFCF699958}"/>
              </a:ext>
            </a:extLst>
          </p:cNvPr>
          <p:cNvSpPr>
            <a:spLocks noGrp="1"/>
          </p:cNvSpPr>
          <p:nvPr>
            <p:ph type="body" idx="29"/>
          </p:nvPr>
        </p:nvSpPr>
        <p:spPr>
          <a:xfrm>
            <a:off x="8235690" y="2051452"/>
            <a:ext cx="1817345" cy="267934"/>
          </a:xfrm>
        </p:spPr>
        <p:txBody>
          <a:bodyPr/>
          <a:lstStyle/>
          <a:p>
            <a:r>
              <a:rPr lang="en-US" dirty="0"/>
              <a:t>Allan Mattsson</a:t>
            </a:r>
          </a:p>
        </p:txBody>
      </p:sp>
      <p:sp>
        <p:nvSpPr>
          <p:cNvPr id="15" name="Text Placeholder 14">
            <a:extLst>
              <a:ext uri="{FF2B5EF4-FFF2-40B4-BE49-F238E27FC236}">
                <a16:creationId xmlns:a16="http://schemas.microsoft.com/office/drawing/2014/main" id="{5938C4E8-47D8-4F3D-8F2D-FAC33F3AA8AF}"/>
              </a:ext>
            </a:extLst>
          </p:cNvPr>
          <p:cNvSpPr>
            <a:spLocks noGrp="1"/>
          </p:cNvSpPr>
          <p:nvPr>
            <p:ph type="body" sz="quarter" idx="30"/>
          </p:nvPr>
        </p:nvSpPr>
        <p:spPr/>
        <p:txBody>
          <a:bodyPr/>
          <a:lstStyle/>
          <a:p>
            <a:r>
              <a:rPr lang="en-US" dirty="0"/>
              <a:t>Team Member Title</a:t>
            </a:r>
            <a:endParaRPr lang="ru-RU" dirty="0"/>
          </a:p>
        </p:txBody>
      </p:sp>
      <p:pic>
        <p:nvPicPr>
          <p:cNvPr id="35" name="Picture Placeholder 34" descr="Team member photo">
            <a:extLst>
              <a:ext uri="{FF2B5EF4-FFF2-40B4-BE49-F238E27FC236}">
                <a16:creationId xmlns:a16="http://schemas.microsoft.com/office/drawing/2014/main" id="{1EE24325-0467-4C34-A0BC-75F0D3B34CB5}"/>
              </a:ext>
            </a:extLst>
          </p:cNvPr>
          <p:cNvPicPr>
            <a:picLocks noGrp="1" noChangeAspect="1"/>
          </p:cNvPicPr>
          <p:nvPr>
            <p:ph type="pic" sz="quarter" idx="37"/>
          </p:nvPr>
        </p:nvPicPr>
        <p:blipFill>
          <a:blip r:embed="rId5"/>
          <a:srcRect l="82" r="82"/>
          <a:stretch>
            <a:fillRect/>
          </a:stretch>
        </p:blipFill>
        <p:spPr/>
      </p:pic>
      <p:sp>
        <p:nvSpPr>
          <p:cNvPr id="20" name="Text Placeholder 19">
            <a:extLst>
              <a:ext uri="{FF2B5EF4-FFF2-40B4-BE49-F238E27FC236}">
                <a16:creationId xmlns:a16="http://schemas.microsoft.com/office/drawing/2014/main" id="{F2F618D2-56A1-48CC-9501-0E0862A11A2C}"/>
              </a:ext>
            </a:extLst>
          </p:cNvPr>
          <p:cNvSpPr>
            <a:spLocks noGrp="1"/>
          </p:cNvSpPr>
          <p:nvPr>
            <p:ph type="body" idx="35"/>
          </p:nvPr>
        </p:nvSpPr>
        <p:spPr/>
        <p:txBody>
          <a:bodyPr/>
          <a:lstStyle/>
          <a:p>
            <a:r>
              <a:rPr lang="en-US" dirty="0"/>
              <a:t>Ian Hansson</a:t>
            </a:r>
          </a:p>
        </p:txBody>
      </p:sp>
      <p:sp>
        <p:nvSpPr>
          <p:cNvPr id="21" name="Text Placeholder 20">
            <a:extLst>
              <a:ext uri="{FF2B5EF4-FFF2-40B4-BE49-F238E27FC236}">
                <a16:creationId xmlns:a16="http://schemas.microsoft.com/office/drawing/2014/main" id="{37C67393-8796-4389-BC4B-5FE6A49952F5}"/>
              </a:ext>
            </a:extLst>
          </p:cNvPr>
          <p:cNvSpPr>
            <a:spLocks noGrp="1"/>
          </p:cNvSpPr>
          <p:nvPr>
            <p:ph type="body" sz="quarter" idx="36"/>
          </p:nvPr>
        </p:nvSpPr>
        <p:spPr/>
        <p:txBody>
          <a:bodyPr/>
          <a:lstStyle/>
          <a:p>
            <a:r>
              <a:rPr lang="en-US" dirty="0"/>
              <a:t>Team Member Title</a:t>
            </a:r>
            <a:endParaRPr lang="ru-RU" dirty="0"/>
          </a:p>
        </p:txBody>
      </p:sp>
      <p:pic>
        <p:nvPicPr>
          <p:cNvPr id="29" name="Picture Placeholder 28" descr="Team member photo">
            <a:extLst>
              <a:ext uri="{FF2B5EF4-FFF2-40B4-BE49-F238E27FC236}">
                <a16:creationId xmlns:a16="http://schemas.microsoft.com/office/drawing/2014/main" id="{D0823DD8-7D0F-4E77-A98F-0D1C9029E629}"/>
              </a:ext>
            </a:extLst>
          </p:cNvPr>
          <p:cNvPicPr>
            <a:picLocks noGrp="1" noChangeAspect="1"/>
          </p:cNvPicPr>
          <p:nvPr>
            <p:ph type="pic" sz="quarter" idx="28"/>
          </p:nvPr>
        </p:nvPicPr>
        <p:blipFill>
          <a:blip r:embed="rId3"/>
          <a:srcRect/>
          <a:stretch>
            <a:fillRect/>
          </a:stretch>
        </p:blipFill>
        <p:spPr/>
      </p:pic>
      <p:sp>
        <p:nvSpPr>
          <p:cNvPr id="11" name="Text Placeholder 10">
            <a:extLst>
              <a:ext uri="{FF2B5EF4-FFF2-40B4-BE49-F238E27FC236}">
                <a16:creationId xmlns:a16="http://schemas.microsoft.com/office/drawing/2014/main" id="{B2CB0405-1D2C-41E8-A237-76C0CC96442F}"/>
              </a:ext>
            </a:extLst>
          </p:cNvPr>
          <p:cNvSpPr>
            <a:spLocks noGrp="1"/>
          </p:cNvSpPr>
          <p:nvPr>
            <p:ph type="body" idx="26"/>
          </p:nvPr>
        </p:nvSpPr>
        <p:spPr/>
        <p:txBody>
          <a:bodyPr/>
          <a:lstStyle/>
          <a:p>
            <a:r>
              <a:rPr lang="en-US" dirty="0"/>
              <a:t>Mira Karlsson</a:t>
            </a:r>
            <a:endParaRPr lang="ru-RU" dirty="0"/>
          </a:p>
        </p:txBody>
      </p:sp>
      <p:sp>
        <p:nvSpPr>
          <p:cNvPr id="12" name="Text Placeholder 11">
            <a:extLst>
              <a:ext uri="{FF2B5EF4-FFF2-40B4-BE49-F238E27FC236}">
                <a16:creationId xmlns:a16="http://schemas.microsoft.com/office/drawing/2014/main" id="{EA26D011-5017-4720-991C-C7930A03D3E2}"/>
              </a:ext>
            </a:extLst>
          </p:cNvPr>
          <p:cNvSpPr>
            <a:spLocks noGrp="1"/>
          </p:cNvSpPr>
          <p:nvPr>
            <p:ph type="body" sz="quarter" idx="27"/>
          </p:nvPr>
        </p:nvSpPr>
        <p:spPr/>
        <p:txBody>
          <a:bodyPr/>
          <a:lstStyle/>
          <a:p>
            <a:r>
              <a:rPr lang="en-US" dirty="0"/>
              <a:t>Team Member Title</a:t>
            </a:r>
            <a:endParaRPr lang="ru-RU" dirty="0"/>
          </a:p>
        </p:txBody>
      </p:sp>
      <p:pic>
        <p:nvPicPr>
          <p:cNvPr id="33" name="Picture Placeholder 32" descr="Team member photo">
            <a:extLst>
              <a:ext uri="{FF2B5EF4-FFF2-40B4-BE49-F238E27FC236}">
                <a16:creationId xmlns:a16="http://schemas.microsoft.com/office/drawing/2014/main" id="{00ECECD5-B5AD-4D8E-AE7C-60302DA06A17}"/>
              </a:ext>
            </a:extLst>
          </p:cNvPr>
          <p:cNvPicPr>
            <a:picLocks noGrp="1" noChangeAspect="1"/>
          </p:cNvPicPr>
          <p:nvPr>
            <p:ph type="pic" sz="quarter" idx="34"/>
          </p:nvPr>
        </p:nvPicPr>
        <p:blipFill>
          <a:blip r:embed="rId4"/>
          <a:srcRect/>
          <a:stretch>
            <a:fillRect/>
          </a:stretch>
        </p:blipFill>
        <p:spPr/>
      </p:pic>
      <p:sp>
        <p:nvSpPr>
          <p:cNvPr id="17" name="Text Placeholder 16">
            <a:extLst>
              <a:ext uri="{FF2B5EF4-FFF2-40B4-BE49-F238E27FC236}">
                <a16:creationId xmlns:a16="http://schemas.microsoft.com/office/drawing/2014/main" id="{CF39F24E-CC86-415F-A895-CB914B8240DF}"/>
              </a:ext>
            </a:extLst>
          </p:cNvPr>
          <p:cNvSpPr>
            <a:spLocks noGrp="1"/>
          </p:cNvSpPr>
          <p:nvPr>
            <p:ph type="body" idx="32"/>
          </p:nvPr>
        </p:nvSpPr>
        <p:spPr/>
        <p:txBody>
          <a:bodyPr/>
          <a:lstStyle/>
          <a:p>
            <a:r>
              <a:rPr lang="en-US" dirty="0"/>
              <a:t>August Bergqvist</a:t>
            </a:r>
            <a:endParaRPr lang="ru-RU" dirty="0"/>
          </a:p>
        </p:txBody>
      </p:sp>
      <p:sp>
        <p:nvSpPr>
          <p:cNvPr id="18" name="Text Placeholder 17">
            <a:extLst>
              <a:ext uri="{FF2B5EF4-FFF2-40B4-BE49-F238E27FC236}">
                <a16:creationId xmlns:a16="http://schemas.microsoft.com/office/drawing/2014/main" id="{7E211FB1-7100-4915-96F7-2BD05545F989}"/>
              </a:ext>
            </a:extLst>
          </p:cNvPr>
          <p:cNvSpPr>
            <a:spLocks noGrp="1"/>
          </p:cNvSpPr>
          <p:nvPr>
            <p:ph type="body" sz="quarter" idx="33"/>
          </p:nvPr>
        </p:nvSpPr>
        <p:spPr/>
        <p:txBody>
          <a:bodyPr/>
          <a:lstStyle/>
          <a:p>
            <a:r>
              <a:rPr lang="en-US" dirty="0"/>
              <a:t>Team Member Title</a:t>
            </a:r>
            <a:endParaRPr lang="ru-RU" dirty="0"/>
          </a:p>
        </p:txBody>
      </p:sp>
      <p:pic>
        <p:nvPicPr>
          <p:cNvPr id="37" name="Picture Placeholder 36" descr="Team member photo">
            <a:extLst>
              <a:ext uri="{FF2B5EF4-FFF2-40B4-BE49-F238E27FC236}">
                <a16:creationId xmlns:a16="http://schemas.microsoft.com/office/drawing/2014/main" id="{908EF0AE-DE46-4477-A338-770C9AF28F71}"/>
              </a:ext>
            </a:extLst>
          </p:cNvPr>
          <p:cNvPicPr>
            <a:picLocks noGrp="1" noChangeAspect="1"/>
          </p:cNvPicPr>
          <p:nvPr>
            <p:ph type="pic" sz="quarter" idx="40"/>
          </p:nvPr>
        </p:nvPicPr>
        <p:blipFill>
          <a:blip r:embed="rId5"/>
          <a:srcRect/>
          <a:stretch>
            <a:fillRect/>
          </a:stretch>
        </p:blipFill>
        <p:spPr/>
      </p:pic>
      <p:sp>
        <p:nvSpPr>
          <p:cNvPr id="23" name="Text Placeholder 22">
            <a:extLst>
              <a:ext uri="{FF2B5EF4-FFF2-40B4-BE49-F238E27FC236}">
                <a16:creationId xmlns:a16="http://schemas.microsoft.com/office/drawing/2014/main" id="{93F0358D-8D2B-4996-8DE5-83CF0D0D0E1D}"/>
              </a:ext>
            </a:extLst>
          </p:cNvPr>
          <p:cNvSpPr>
            <a:spLocks noGrp="1"/>
          </p:cNvSpPr>
          <p:nvPr>
            <p:ph type="body" idx="38"/>
          </p:nvPr>
        </p:nvSpPr>
        <p:spPr/>
        <p:txBody>
          <a:bodyPr/>
          <a:lstStyle/>
          <a:p>
            <a:r>
              <a:rPr lang="en-US" dirty="0"/>
              <a:t>Mirjam Nilsson</a:t>
            </a:r>
            <a:endParaRPr lang="ru-RU" dirty="0"/>
          </a:p>
        </p:txBody>
      </p:sp>
      <p:sp>
        <p:nvSpPr>
          <p:cNvPr id="24" name="Text Placeholder 23">
            <a:extLst>
              <a:ext uri="{FF2B5EF4-FFF2-40B4-BE49-F238E27FC236}">
                <a16:creationId xmlns:a16="http://schemas.microsoft.com/office/drawing/2014/main" id="{90ABD1FE-1B62-4D8E-83D7-0AA91BF742C1}"/>
              </a:ext>
            </a:extLst>
          </p:cNvPr>
          <p:cNvSpPr>
            <a:spLocks noGrp="1"/>
          </p:cNvSpPr>
          <p:nvPr>
            <p:ph type="body" sz="quarter" idx="39"/>
          </p:nvPr>
        </p:nvSpPr>
        <p:spPr/>
        <p:txBody>
          <a:bodyPr/>
          <a:lstStyle/>
          <a:p>
            <a:r>
              <a:rPr lang="en-US" dirty="0"/>
              <a:t>Team Member Title</a:t>
            </a:r>
            <a:endParaRPr lang="ru-RU" dirty="0"/>
          </a:p>
        </p:txBody>
      </p:sp>
      <p:sp>
        <p:nvSpPr>
          <p:cNvPr id="5" name="Slide Number Placeholder 4">
            <a:extLst>
              <a:ext uri="{FF2B5EF4-FFF2-40B4-BE49-F238E27FC236}">
                <a16:creationId xmlns:a16="http://schemas.microsoft.com/office/drawing/2014/main" id="{3645233D-4C79-4DD2-AAB3-A109185CA5CE}"/>
              </a:ext>
            </a:extLst>
          </p:cNvPr>
          <p:cNvSpPr>
            <a:spLocks noGrp="1"/>
          </p:cNvSpPr>
          <p:nvPr>
            <p:ph type="sldNum" sz="quarter" idx="12"/>
          </p:nvPr>
        </p:nvSpPr>
        <p:spPr/>
        <p:txBody>
          <a:bodyPr/>
          <a:lstStyle/>
          <a:p>
            <a:fld id="{3CE5352E-9B9F-4EDC-8769-7FA3D3F814C7}" type="slidenum">
              <a:rPr lang="ru-RU" smtClean="0"/>
              <a:pPr/>
              <a:t>19</a:t>
            </a:fld>
            <a:endParaRPr lang="ru-RU" dirty="0"/>
          </a:p>
        </p:txBody>
      </p:sp>
      <p:sp>
        <p:nvSpPr>
          <p:cNvPr id="3" name="Date Placeholder 2">
            <a:extLst>
              <a:ext uri="{FF2B5EF4-FFF2-40B4-BE49-F238E27FC236}">
                <a16:creationId xmlns:a16="http://schemas.microsoft.com/office/drawing/2014/main" id="{C933B27F-41DA-4835-AE81-CBEA85FBEF08}"/>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7ACDC3D3-0EAD-4227-BDA0-CEAB2953F92C}"/>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12276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11F4D22-66FA-427F-8D2E-245BB0F8075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906199" y="-173945"/>
            <a:ext cx="4754880" cy="2653048"/>
          </a:xfrm>
        </p:spPr>
      </p:pic>
      <p:sp>
        <p:nvSpPr>
          <p:cNvPr id="4" name="Text Placeholder 3">
            <a:extLst>
              <a:ext uri="{FF2B5EF4-FFF2-40B4-BE49-F238E27FC236}">
                <a16:creationId xmlns:a16="http://schemas.microsoft.com/office/drawing/2014/main" id="{638679ED-B012-44FD-8C45-F9526C81ABD8}"/>
              </a:ext>
            </a:extLst>
          </p:cNvPr>
          <p:cNvSpPr>
            <a:spLocks noGrp="1"/>
          </p:cNvSpPr>
          <p:nvPr>
            <p:ph type="body" sz="quarter" idx="15"/>
          </p:nvPr>
        </p:nvSpPr>
        <p:spPr>
          <a:xfrm>
            <a:off x="4413308" y="1997829"/>
            <a:ext cx="3782060" cy="582930"/>
          </a:xfrm>
        </p:spPr>
        <p:txBody>
          <a:bodyPr/>
          <a:lstStyle/>
          <a:p>
            <a:pPr algn="ctr"/>
            <a:r>
              <a:rPr lang="en-US" smtClean="0"/>
              <a:t>Thiết bị Inox</a:t>
            </a:r>
            <a:endParaRPr lang="ru-RU" dirty="0"/>
          </a:p>
        </p:txBody>
      </p:sp>
      <p:sp>
        <p:nvSpPr>
          <p:cNvPr id="5" name="Title 4">
            <a:extLst>
              <a:ext uri="{FF2B5EF4-FFF2-40B4-BE49-F238E27FC236}">
                <a16:creationId xmlns:a16="http://schemas.microsoft.com/office/drawing/2014/main" id="{22CD4052-CA5C-4234-B1F4-5ADAACA35D45}"/>
              </a:ext>
            </a:extLst>
          </p:cNvPr>
          <p:cNvSpPr>
            <a:spLocks noGrp="1"/>
          </p:cNvSpPr>
          <p:nvPr>
            <p:ph type="title"/>
          </p:nvPr>
        </p:nvSpPr>
        <p:spPr>
          <a:xfrm>
            <a:off x="4393688" y="2598837"/>
            <a:ext cx="3781440" cy="1110278"/>
          </a:xfrm>
        </p:spPr>
        <p:txBody>
          <a:bodyPr/>
          <a:lstStyle/>
          <a:p>
            <a:pPr algn="ctr"/>
            <a:r>
              <a:rPr lang="en-US" smtClean="0"/>
              <a:t>Cho Bệnh Viện</a:t>
            </a:r>
            <a:endParaRPr lang="ru-RU" dirty="0"/>
          </a:p>
        </p:txBody>
      </p:sp>
      <p:sp>
        <p:nvSpPr>
          <p:cNvPr id="12" name="TextBox 11"/>
          <p:cNvSpPr txBox="1"/>
          <p:nvPr/>
        </p:nvSpPr>
        <p:spPr>
          <a:xfrm>
            <a:off x="3906200" y="3727193"/>
            <a:ext cx="4941529" cy="1247521"/>
          </a:xfrm>
          <a:prstGeom prst="rect">
            <a:avLst/>
          </a:prstGeom>
          <a:noFill/>
        </p:spPr>
        <p:txBody>
          <a:bodyPr wrap="square" rtlCol="0">
            <a:spAutoFit/>
          </a:bodyPr>
          <a:lstStyle/>
          <a:p>
            <a:pPr>
              <a:spcBef>
                <a:spcPts val="960"/>
              </a:spcBef>
            </a:pPr>
            <a:r>
              <a:rPr lang="en-US" sz="1600" b="1" spc="240">
                <a:latin typeface="Times New Roman" panose="02020603050405020304" pitchFamily="18" charset="0"/>
                <a:ea typeface="Verdana" panose="020B0604030504040204" pitchFamily="34" charset="0"/>
                <a:cs typeface="Times New Roman" panose="02020603050405020304" pitchFamily="18" charset="0"/>
              </a:rPr>
              <a:t>Chúng tôi cung cấp giải pháp toàn diện</a:t>
            </a:r>
          </a:p>
          <a:p>
            <a:pPr>
              <a:spcBef>
                <a:spcPts val="960"/>
              </a:spcBef>
            </a:pPr>
            <a:r>
              <a:rPr lang="en-US" sz="1600" b="1" spc="240">
                <a:latin typeface="Times New Roman" panose="02020603050405020304" pitchFamily="18" charset="0"/>
                <a:ea typeface="Verdana" panose="020B0604030504040204" pitchFamily="34" charset="0"/>
                <a:cs typeface="Times New Roman" panose="02020603050405020304" pitchFamily="18" charset="0"/>
              </a:rPr>
              <a:t>v</a:t>
            </a:r>
            <a:r>
              <a:rPr lang="en-US" sz="1600" b="1" spc="240">
                <a:latin typeface="Times New Roman" panose="02020603050405020304" pitchFamily="18" charset="0"/>
                <a:ea typeface="Verdana" panose="020B0604030504040204" pitchFamily="34" charset="0"/>
                <a:cs typeface="Times New Roman" panose="02020603050405020304" pitchFamily="18" charset="0"/>
              </a:rPr>
              <a:t>ề giường bệnh Inox, cho các bệnh viện</a:t>
            </a:r>
          </a:p>
          <a:p>
            <a:pPr>
              <a:spcBef>
                <a:spcPts val="960"/>
              </a:spcBef>
            </a:pPr>
            <a:r>
              <a:rPr lang="en-US" sz="1600" b="1" spc="240">
                <a:latin typeface="Times New Roman" panose="02020603050405020304" pitchFamily="18" charset="0"/>
                <a:ea typeface="Verdana" panose="020B0604030504040204" pitchFamily="34" charset="0"/>
                <a:cs typeface="Times New Roman" panose="02020603050405020304" pitchFamily="18" charset="0"/>
              </a:rPr>
              <a:t>t</a:t>
            </a:r>
            <a:r>
              <a:rPr lang="en-US" sz="1600" b="1" spc="240">
                <a:latin typeface="Times New Roman" panose="02020603050405020304" pitchFamily="18" charset="0"/>
                <a:ea typeface="Verdana" panose="020B0604030504040204" pitchFamily="34" charset="0"/>
                <a:cs typeface="Times New Roman" panose="02020603050405020304" pitchFamily="18" charset="0"/>
              </a:rPr>
              <a:t>rong toàn tỉnh Thái Bình</a:t>
            </a:r>
          </a:p>
          <a:p>
            <a:endParaRPr lang="en-US" sz="1040" b="1" spc="240" dirty="0">
              <a:latin typeface="Arial Black" panose="020B0A0402010202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792" y="247275"/>
            <a:ext cx="4299380" cy="5047474"/>
          </a:xfrm>
          <a:prstGeom prst="rect">
            <a:avLst/>
          </a:prstGeom>
        </p:spPr>
      </p:pic>
    </p:spTree>
    <p:extLst>
      <p:ext uri="{BB962C8B-B14F-4D97-AF65-F5344CB8AC3E}">
        <p14:creationId xmlns:p14="http://schemas.microsoft.com/office/powerpoint/2010/main" val="254031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4C04-010D-45EE-BDEB-6D74C8C76130}"/>
              </a:ext>
            </a:extLst>
          </p:cNvPr>
          <p:cNvSpPr>
            <a:spLocks noGrp="1"/>
          </p:cNvSpPr>
          <p:nvPr>
            <p:ph type="title"/>
          </p:nvPr>
        </p:nvSpPr>
        <p:spPr/>
        <p:txBody>
          <a:bodyPr/>
          <a:lstStyle/>
          <a:p>
            <a:r>
              <a:rPr lang="en-US" dirty="0"/>
              <a:t>Funding</a:t>
            </a:r>
            <a:endParaRPr lang="ru-RU" dirty="0"/>
          </a:p>
        </p:txBody>
      </p:sp>
      <p:sp>
        <p:nvSpPr>
          <p:cNvPr id="7" name="Text Placeholder 6">
            <a:extLst>
              <a:ext uri="{FF2B5EF4-FFF2-40B4-BE49-F238E27FC236}">
                <a16:creationId xmlns:a16="http://schemas.microsoft.com/office/drawing/2014/main" id="{2282F042-18EC-44D5-8667-D838E30A2397}"/>
              </a:ext>
            </a:extLst>
          </p:cNvPr>
          <p:cNvSpPr>
            <a:spLocks noGrp="1"/>
          </p:cNvSpPr>
          <p:nvPr>
            <p:ph type="body" idx="24"/>
          </p:nvPr>
        </p:nvSpPr>
        <p:spPr>
          <a:xfrm>
            <a:off x="4479292" y="1102266"/>
            <a:ext cx="2005952" cy="1304050"/>
          </a:xfrm>
        </p:spPr>
        <p:txBody>
          <a:bodyPr>
            <a:normAutofit/>
          </a:bodyPr>
          <a:lstStyle/>
          <a:p>
            <a:r>
              <a:rPr lang="en-US" dirty="0"/>
              <a:t>Lorem ipsum dolor sit amet, consectetuer adipiscing elit. Maecenas porttitor congue massa. Fusce posuere</a:t>
            </a:r>
          </a:p>
        </p:txBody>
      </p:sp>
      <p:pic>
        <p:nvPicPr>
          <p:cNvPr id="21" name="Picture 20"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graphicFrame>
        <p:nvGraphicFramePr>
          <p:cNvPr id="23" name="Chart Placeholder 22" descr="Pie chart">
            <a:extLst>
              <a:ext uri="{FF2B5EF4-FFF2-40B4-BE49-F238E27FC236}">
                <a16:creationId xmlns:a16="http://schemas.microsoft.com/office/drawing/2014/main" id="{A9AB6A22-F5DD-44C1-8F5F-0ED243A431F4}"/>
              </a:ext>
            </a:extLst>
          </p:cNvPr>
          <p:cNvGraphicFramePr>
            <a:graphicFrameLocks noGrp="1"/>
          </p:cNvGraphicFramePr>
          <p:nvPr>
            <p:ph type="chart" sz="quarter" idx="26"/>
            <p:extLst>
              <p:ext uri="{D42A27DB-BD31-4B8C-83A1-F6EECF244321}">
                <p14:modId xmlns:p14="http://schemas.microsoft.com/office/powerpoint/2010/main" val="2188337633"/>
              </p:ext>
            </p:extLst>
          </p:nvPr>
        </p:nvGraphicFramePr>
        <p:xfrm>
          <a:off x="6333834" y="1068596"/>
          <a:ext cx="2987176" cy="302791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a:extLst>
              <a:ext uri="{FF2B5EF4-FFF2-40B4-BE49-F238E27FC236}">
                <a16:creationId xmlns:a16="http://schemas.microsoft.com/office/drawing/2014/main" id="{00D72E20-070D-4DF7-BA5E-0CBAD4D40C66}"/>
              </a:ext>
            </a:extLst>
          </p:cNvPr>
          <p:cNvSpPr>
            <a:spLocks noGrp="1"/>
          </p:cNvSpPr>
          <p:nvPr>
            <p:ph type="body" idx="1"/>
          </p:nvPr>
        </p:nvSpPr>
        <p:spPr/>
        <p:txBody>
          <a:bodyPr/>
          <a:lstStyle/>
          <a:p>
            <a:r>
              <a:rPr lang="en-US" dirty="0"/>
              <a:t>$ 1,500,000</a:t>
            </a:r>
            <a:endParaRPr lang="ru-RU" dirty="0"/>
          </a:p>
        </p:txBody>
      </p:sp>
      <p:sp>
        <p:nvSpPr>
          <p:cNvPr id="10" name="Text Placeholder 9">
            <a:extLst>
              <a:ext uri="{FF2B5EF4-FFF2-40B4-BE49-F238E27FC236}">
                <a16:creationId xmlns:a16="http://schemas.microsoft.com/office/drawing/2014/main" id="{0AED9F95-01AF-4F32-A67B-42F162596F46}"/>
              </a:ext>
            </a:extLst>
          </p:cNvPr>
          <p:cNvSpPr>
            <a:spLocks noGrp="1"/>
          </p:cNvSpPr>
          <p:nvPr>
            <p:ph type="body" sz="quarter" idx="13"/>
          </p:nvPr>
        </p:nvSpPr>
        <p:spPr/>
        <p:txBody>
          <a:bodyPr/>
          <a:lstStyle/>
          <a:p>
            <a:endParaRPr lang="ru-RU" dirty="0"/>
          </a:p>
        </p:txBody>
      </p:sp>
      <p:sp>
        <p:nvSpPr>
          <p:cNvPr id="15" name="Text Placeholder 14">
            <a:extLst>
              <a:ext uri="{FF2B5EF4-FFF2-40B4-BE49-F238E27FC236}">
                <a16:creationId xmlns:a16="http://schemas.microsoft.com/office/drawing/2014/main" id="{DABDA0AC-AC51-454C-A8C8-AEDB376E69B1}"/>
              </a:ext>
            </a:extLst>
          </p:cNvPr>
          <p:cNvSpPr>
            <a:spLocks noGrp="1"/>
          </p:cNvSpPr>
          <p:nvPr>
            <p:ph type="body" idx="31"/>
          </p:nvPr>
        </p:nvSpPr>
        <p:spPr/>
        <p:txBody>
          <a:bodyPr/>
          <a:lstStyle/>
          <a:p>
            <a:r>
              <a:rPr lang="en-US" dirty="0"/>
              <a:t>$ 1,500,000</a:t>
            </a:r>
            <a:endParaRPr lang="ru-RU" dirty="0"/>
          </a:p>
        </p:txBody>
      </p:sp>
      <p:sp>
        <p:nvSpPr>
          <p:cNvPr id="16" name="Text Placeholder 15">
            <a:extLst>
              <a:ext uri="{FF2B5EF4-FFF2-40B4-BE49-F238E27FC236}">
                <a16:creationId xmlns:a16="http://schemas.microsoft.com/office/drawing/2014/main" id="{2EF8AA4A-7155-41C7-A20D-271921E692DD}"/>
              </a:ext>
            </a:extLst>
          </p:cNvPr>
          <p:cNvSpPr>
            <a:spLocks noGrp="1"/>
          </p:cNvSpPr>
          <p:nvPr>
            <p:ph type="body" sz="quarter" idx="32"/>
          </p:nvPr>
        </p:nvSpPr>
        <p:spPr/>
        <p:txBody>
          <a:bodyPr/>
          <a:lstStyle/>
          <a:p>
            <a:endParaRPr lang="ru-RU" dirty="0"/>
          </a:p>
        </p:txBody>
      </p:sp>
      <p:sp>
        <p:nvSpPr>
          <p:cNvPr id="11" name="Text Placeholder 10">
            <a:extLst>
              <a:ext uri="{FF2B5EF4-FFF2-40B4-BE49-F238E27FC236}">
                <a16:creationId xmlns:a16="http://schemas.microsoft.com/office/drawing/2014/main" id="{0A568BDF-0957-4064-B285-33216F69B856}"/>
              </a:ext>
            </a:extLst>
          </p:cNvPr>
          <p:cNvSpPr>
            <a:spLocks noGrp="1"/>
          </p:cNvSpPr>
          <p:nvPr>
            <p:ph type="body" idx="27"/>
          </p:nvPr>
        </p:nvSpPr>
        <p:spPr/>
        <p:txBody>
          <a:bodyPr/>
          <a:lstStyle/>
          <a:p>
            <a:r>
              <a:rPr lang="en-US" dirty="0"/>
              <a:t>$ 1,500,000</a:t>
            </a:r>
            <a:endParaRPr lang="ru-RU" dirty="0"/>
          </a:p>
        </p:txBody>
      </p:sp>
      <p:sp>
        <p:nvSpPr>
          <p:cNvPr id="12" name="Text Placeholder 11">
            <a:extLst>
              <a:ext uri="{FF2B5EF4-FFF2-40B4-BE49-F238E27FC236}">
                <a16:creationId xmlns:a16="http://schemas.microsoft.com/office/drawing/2014/main" id="{D83E6467-FBE7-4EC4-A417-06F3AC8E06BE}"/>
              </a:ext>
            </a:extLst>
          </p:cNvPr>
          <p:cNvSpPr>
            <a:spLocks noGrp="1"/>
          </p:cNvSpPr>
          <p:nvPr>
            <p:ph type="body" sz="quarter" idx="28"/>
          </p:nvPr>
        </p:nvSpPr>
        <p:spPr/>
        <p:txBody>
          <a:bodyPr/>
          <a:lstStyle/>
          <a:p>
            <a:endParaRPr lang="ru-RU" dirty="0"/>
          </a:p>
        </p:txBody>
      </p:sp>
      <p:sp>
        <p:nvSpPr>
          <p:cNvPr id="17" name="Text Placeholder 16">
            <a:extLst>
              <a:ext uri="{FF2B5EF4-FFF2-40B4-BE49-F238E27FC236}">
                <a16:creationId xmlns:a16="http://schemas.microsoft.com/office/drawing/2014/main" id="{135353B0-8E65-4920-B37B-F1902C0219CF}"/>
              </a:ext>
            </a:extLst>
          </p:cNvPr>
          <p:cNvSpPr>
            <a:spLocks noGrp="1"/>
          </p:cNvSpPr>
          <p:nvPr>
            <p:ph type="body" idx="33"/>
          </p:nvPr>
        </p:nvSpPr>
        <p:spPr/>
        <p:txBody>
          <a:bodyPr/>
          <a:lstStyle/>
          <a:p>
            <a:r>
              <a:rPr lang="en-US" dirty="0"/>
              <a:t>$ 2,500,000</a:t>
            </a:r>
            <a:endParaRPr lang="ru-RU" dirty="0"/>
          </a:p>
        </p:txBody>
      </p:sp>
      <p:sp>
        <p:nvSpPr>
          <p:cNvPr id="18" name="Text Placeholder 17">
            <a:extLst>
              <a:ext uri="{FF2B5EF4-FFF2-40B4-BE49-F238E27FC236}">
                <a16:creationId xmlns:a16="http://schemas.microsoft.com/office/drawing/2014/main" id="{E12F941A-159B-4204-AA4C-E988A7C45732}"/>
              </a:ext>
            </a:extLst>
          </p:cNvPr>
          <p:cNvSpPr>
            <a:spLocks noGrp="1"/>
          </p:cNvSpPr>
          <p:nvPr>
            <p:ph type="body" sz="quarter" idx="34"/>
          </p:nvPr>
        </p:nvSpPr>
        <p:spPr/>
        <p:txBody>
          <a:bodyPr/>
          <a:lstStyle/>
          <a:p>
            <a:endParaRPr lang="ru-RU" dirty="0"/>
          </a:p>
        </p:txBody>
      </p:sp>
      <p:sp>
        <p:nvSpPr>
          <p:cNvPr id="13" name="Text Placeholder 12">
            <a:extLst>
              <a:ext uri="{FF2B5EF4-FFF2-40B4-BE49-F238E27FC236}">
                <a16:creationId xmlns:a16="http://schemas.microsoft.com/office/drawing/2014/main" id="{533EDA2C-883F-4679-AC18-4144A601D043}"/>
              </a:ext>
            </a:extLst>
          </p:cNvPr>
          <p:cNvSpPr>
            <a:spLocks noGrp="1"/>
          </p:cNvSpPr>
          <p:nvPr>
            <p:ph type="body" idx="29"/>
          </p:nvPr>
        </p:nvSpPr>
        <p:spPr/>
        <p:txBody>
          <a:bodyPr/>
          <a:lstStyle/>
          <a:p>
            <a:r>
              <a:rPr lang="en-US" dirty="0"/>
              <a:t>$ 1,500,000</a:t>
            </a:r>
            <a:endParaRPr lang="ru-RU" dirty="0"/>
          </a:p>
        </p:txBody>
      </p:sp>
      <p:sp>
        <p:nvSpPr>
          <p:cNvPr id="14" name="Text Placeholder 13">
            <a:extLst>
              <a:ext uri="{FF2B5EF4-FFF2-40B4-BE49-F238E27FC236}">
                <a16:creationId xmlns:a16="http://schemas.microsoft.com/office/drawing/2014/main" id="{E610D870-4060-400D-87E3-7CA547A8B5D2}"/>
              </a:ext>
            </a:extLst>
          </p:cNvPr>
          <p:cNvSpPr>
            <a:spLocks noGrp="1"/>
          </p:cNvSpPr>
          <p:nvPr>
            <p:ph type="body" sz="quarter" idx="30"/>
          </p:nvPr>
        </p:nvSpPr>
        <p:spPr/>
        <p:txBody>
          <a:bodyPr/>
          <a:lstStyle/>
          <a:p>
            <a:endParaRPr lang="ru-RU" dirty="0"/>
          </a:p>
        </p:txBody>
      </p:sp>
      <p:sp>
        <p:nvSpPr>
          <p:cNvPr id="19" name="Text Placeholder 18">
            <a:extLst>
              <a:ext uri="{FF2B5EF4-FFF2-40B4-BE49-F238E27FC236}">
                <a16:creationId xmlns:a16="http://schemas.microsoft.com/office/drawing/2014/main" id="{3AAEC91E-FDF0-4F67-BE6C-419DBBFBAA62}"/>
              </a:ext>
            </a:extLst>
          </p:cNvPr>
          <p:cNvSpPr>
            <a:spLocks noGrp="1"/>
          </p:cNvSpPr>
          <p:nvPr>
            <p:ph type="body" idx="35"/>
          </p:nvPr>
        </p:nvSpPr>
        <p:spPr/>
        <p:txBody>
          <a:bodyPr/>
          <a:lstStyle/>
          <a:p>
            <a:r>
              <a:rPr lang="en-US" dirty="0"/>
              <a:t>$ 3,200,000</a:t>
            </a:r>
            <a:endParaRPr lang="ru-RU" dirty="0"/>
          </a:p>
        </p:txBody>
      </p:sp>
      <p:sp>
        <p:nvSpPr>
          <p:cNvPr id="20" name="Text Placeholder 19">
            <a:extLst>
              <a:ext uri="{FF2B5EF4-FFF2-40B4-BE49-F238E27FC236}">
                <a16:creationId xmlns:a16="http://schemas.microsoft.com/office/drawing/2014/main" id="{1E9896EB-388B-49D2-B665-163206B21651}"/>
              </a:ext>
            </a:extLst>
          </p:cNvPr>
          <p:cNvSpPr>
            <a:spLocks noGrp="1"/>
          </p:cNvSpPr>
          <p:nvPr>
            <p:ph type="body" sz="quarter" idx="36"/>
          </p:nvPr>
        </p:nvSpPr>
        <p:spPr/>
        <p:txBody>
          <a:bodyPr/>
          <a:lstStyle/>
          <a:p>
            <a:endParaRPr lang="ru-RU" dirty="0"/>
          </a:p>
        </p:txBody>
      </p:sp>
      <p:sp>
        <p:nvSpPr>
          <p:cNvPr id="5" name="Slide Number Placeholder 4">
            <a:extLst>
              <a:ext uri="{FF2B5EF4-FFF2-40B4-BE49-F238E27FC236}">
                <a16:creationId xmlns:a16="http://schemas.microsoft.com/office/drawing/2014/main" id="{9EA1FD37-0EB3-4B3D-B67F-6CE317674A69}"/>
              </a:ext>
            </a:extLst>
          </p:cNvPr>
          <p:cNvSpPr>
            <a:spLocks noGrp="1"/>
          </p:cNvSpPr>
          <p:nvPr>
            <p:ph type="sldNum" sz="quarter" idx="12"/>
          </p:nvPr>
        </p:nvSpPr>
        <p:spPr/>
        <p:txBody>
          <a:bodyPr/>
          <a:lstStyle/>
          <a:p>
            <a:fld id="{3CE5352E-9B9F-4EDC-8769-7FA3D3F814C7}" type="slidenum">
              <a:rPr lang="ru-RU" smtClean="0"/>
              <a:pPr/>
              <a:t>20</a:t>
            </a:fld>
            <a:endParaRPr lang="ru-RU" dirty="0"/>
          </a:p>
        </p:txBody>
      </p:sp>
      <p:sp>
        <p:nvSpPr>
          <p:cNvPr id="3" name="Date Placeholder 2">
            <a:extLst>
              <a:ext uri="{FF2B5EF4-FFF2-40B4-BE49-F238E27FC236}">
                <a16:creationId xmlns:a16="http://schemas.microsoft.com/office/drawing/2014/main" id="{338CA3BA-8AFA-48C1-9F3C-99223B9B201A}"/>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34277B33-9A97-45C0-9BA7-09DC3A7784AF}"/>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382344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466B4-6D5D-4915-98E7-9439706C7210}"/>
              </a:ext>
            </a:extLst>
          </p:cNvPr>
          <p:cNvSpPr>
            <a:spLocks noGrp="1"/>
          </p:cNvSpPr>
          <p:nvPr>
            <p:ph type="title"/>
          </p:nvPr>
        </p:nvSpPr>
        <p:spPr/>
        <p:txBody>
          <a:bodyPr/>
          <a:lstStyle/>
          <a:p>
            <a:r>
              <a:rPr lang="en-US" dirty="0"/>
              <a:t>Summary</a:t>
            </a:r>
            <a:endParaRPr lang="ru-RU" dirty="0"/>
          </a:p>
        </p:txBody>
      </p:sp>
      <p:sp>
        <p:nvSpPr>
          <p:cNvPr id="4" name="Text Placeholder 3">
            <a:extLst>
              <a:ext uri="{FF2B5EF4-FFF2-40B4-BE49-F238E27FC236}">
                <a16:creationId xmlns:a16="http://schemas.microsoft.com/office/drawing/2014/main" id="{BA1FC362-7CC3-4E02-BAE3-D3C1BC2E0030}"/>
              </a:ext>
            </a:extLst>
          </p:cNvPr>
          <p:cNvSpPr>
            <a:spLocks noGrp="1"/>
          </p:cNvSpPr>
          <p:nvPr>
            <p:ph type="body" idx="1"/>
          </p:nvPr>
        </p:nvSpPr>
        <p:spPr/>
        <p:txBody>
          <a:bodyPr>
            <a:normAutofit/>
          </a:bodyPr>
          <a:lstStyle/>
          <a:p>
            <a:r>
              <a:rPr lang="en-US" dirty="0"/>
              <a:t>Lorem ipsum dolor sit amet, consectetuer adipiscing elit</a:t>
            </a:r>
            <a:endParaRPr lang="ru-RU" dirty="0"/>
          </a:p>
        </p:txBody>
      </p:sp>
      <p:sp>
        <p:nvSpPr>
          <p:cNvPr id="8" name="Text Placeholder 7">
            <a:extLst>
              <a:ext uri="{FF2B5EF4-FFF2-40B4-BE49-F238E27FC236}">
                <a16:creationId xmlns:a16="http://schemas.microsoft.com/office/drawing/2014/main" id="{D87F14ED-8CB7-4F8B-B026-FEA48E6FD342}"/>
              </a:ext>
            </a:extLst>
          </p:cNvPr>
          <p:cNvSpPr>
            <a:spLocks noGrp="1"/>
          </p:cNvSpPr>
          <p:nvPr>
            <p:ph type="body" idx="13"/>
          </p:nvPr>
        </p:nvSpPr>
        <p:spPr/>
        <p:txBody>
          <a:bodyPr>
            <a:no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pic>
        <p:nvPicPr>
          <p:cNvPr id="11" name="Picture Placeholder 10" descr="Young woman model">
            <a:extLst>
              <a:ext uri="{FF2B5EF4-FFF2-40B4-BE49-F238E27FC236}">
                <a16:creationId xmlns:a16="http://schemas.microsoft.com/office/drawing/2014/main" id="{A1081B69-B526-4435-B330-9C1B77139CEE}"/>
              </a:ext>
            </a:extLst>
          </p:cNvPr>
          <p:cNvPicPr>
            <a:picLocks noGrp="1" noChangeAspect="1"/>
          </p:cNvPicPr>
          <p:nvPr>
            <p:ph type="pic" sz="quarter" idx="14"/>
          </p:nvPr>
        </p:nvPicPr>
        <p:blipFill>
          <a:blip r:embed="rId2"/>
          <a:srcRect l="147" r="147"/>
          <a:stretch>
            <a:fillRect/>
          </a:stretch>
        </p:blipFill>
        <p:spPr/>
      </p:pic>
      <p:pic>
        <p:nvPicPr>
          <p:cNvPr id="10" name="Picture 9" descr="Logo with hanger, text, and mini mountain on the bottom"/>
          <p:cNvPicPr>
            <a:picLocks noChangeAspect="1"/>
          </p:cNvPicPr>
          <p:nvPr/>
        </p:nvPicPr>
        <p:blipFill>
          <a:blip r:embed="rId3"/>
          <a:stretch>
            <a:fillRect/>
          </a:stretch>
        </p:blipFill>
        <p:spPr>
          <a:xfrm>
            <a:off x="12237574" y="631542"/>
            <a:ext cx="629107" cy="346651"/>
          </a:xfrm>
          <a:prstGeom prst="rect">
            <a:avLst/>
          </a:prstGeom>
        </p:spPr>
      </p:pic>
      <p:sp>
        <p:nvSpPr>
          <p:cNvPr id="7" name="Slide Number Placeholder 6">
            <a:extLst>
              <a:ext uri="{FF2B5EF4-FFF2-40B4-BE49-F238E27FC236}">
                <a16:creationId xmlns:a16="http://schemas.microsoft.com/office/drawing/2014/main" id="{00D88C13-BD59-4A95-A2E9-2D319147AF7C}"/>
              </a:ext>
            </a:extLst>
          </p:cNvPr>
          <p:cNvSpPr>
            <a:spLocks noGrp="1"/>
          </p:cNvSpPr>
          <p:nvPr>
            <p:ph type="sldNum" sz="quarter" idx="12"/>
          </p:nvPr>
        </p:nvSpPr>
        <p:spPr/>
        <p:txBody>
          <a:bodyPr/>
          <a:lstStyle/>
          <a:p>
            <a:fld id="{3CE5352E-9B9F-4EDC-8769-7FA3D3F814C7}" type="slidenum">
              <a:rPr lang="ru-RU" smtClean="0"/>
              <a:t>21</a:t>
            </a:fld>
            <a:endParaRPr lang="ru-RU" dirty="0"/>
          </a:p>
        </p:txBody>
      </p:sp>
      <p:sp>
        <p:nvSpPr>
          <p:cNvPr id="5" name="Date Placeholder 4">
            <a:extLst>
              <a:ext uri="{FF2B5EF4-FFF2-40B4-BE49-F238E27FC236}">
                <a16:creationId xmlns:a16="http://schemas.microsoft.com/office/drawing/2014/main" id="{1831B476-7BAA-4D62-9E9F-D150AA1EF7DD}"/>
              </a:ext>
            </a:extLst>
          </p:cNvPr>
          <p:cNvSpPr>
            <a:spLocks noGrp="1"/>
          </p:cNvSpPr>
          <p:nvPr>
            <p:ph type="dt" sz="half" idx="10"/>
          </p:nvPr>
        </p:nvSpPr>
        <p:spPr/>
        <p:txBody>
          <a:bodyPr/>
          <a:lstStyle/>
          <a:p>
            <a:fld id="{BC23DBD1-F259-4AEB-A7D9-D728D6E04490}" type="datetime1">
              <a:rPr lang="en-US" smtClean="0">
                <a:solidFill>
                  <a:schemeClr val="bg1"/>
                </a:solidFill>
              </a:rPr>
              <a:t>9/8/2018</a:t>
            </a:fld>
            <a:endParaRPr lang="ru-RU" dirty="0">
              <a:solidFill>
                <a:schemeClr val="bg1"/>
              </a:solidFill>
            </a:endParaRPr>
          </a:p>
        </p:txBody>
      </p:sp>
      <p:sp>
        <p:nvSpPr>
          <p:cNvPr id="6" name="Footer Placeholder 5">
            <a:extLst>
              <a:ext uri="{FF2B5EF4-FFF2-40B4-BE49-F238E27FC236}">
                <a16:creationId xmlns:a16="http://schemas.microsoft.com/office/drawing/2014/main" id="{2B401400-D1C8-4339-B1A3-CFDF4C06AE6B}"/>
              </a:ext>
            </a:extLst>
          </p:cNvPr>
          <p:cNvSpPr>
            <a:spLocks noGrp="1"/>
          </p:cNvSpPr>
          <p:nvPr>
            <p:ph type="ftr" sz="quarter" idx="11"/>
          </p:nvPr>
        </p:nvSpPr>
        <p:spPr/>
        <p:txBody>
          <a:bodyPr/>
          <a:lstStyle/>
          <a:p>
            <a:r>
              <a:rPr lang="en-US" dirty="0">
                <a:solidFill>
                  <a:schemeClr val="bg1"/>
                </a:solidFill>
              </a:rPr>
              <a:t>ADD A FOOTER</a:t>
            </a:r>
            <a:endParaRPr lang="ru-RU" dirty="0">
              <a:solidFill>
                <a:schemeClr val="bg1"/>
              </a:solidFill>
            </a:endParaRPr>
          </a:p>
        </p:txBody>
      </p:sp>
    </p:spTree>
    <p:extLst>
      <p:ext uri="{BB962C8B-B14F-4D97-AF65-F5344CB8AC3E}">
        <p14:creationId xmlns:p14="http://schemas.microsoft.com/office/powerpoint/2010/main" val="1396004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13D617-C4A8-45CD-9AAE-75C1C7BF9B9B}"/>
              </a:ext>
            </a:extLst>
          </p:cNvPr>
          <p:cNvSpPr>
            <a:spLocks noGrp="1"/>
          </p:cNvSpPr>
          <p:nvPr>
            <p:ph type="title"/>
          </p:nvPr>
        </p:nvSpPr>
        <p:spPr/>
        <p:txBody>
          <a:bodyPr/>
          <a:lstStyle/>
          <a:p>
            <a:r>
              <a:rPr lang="en-US" dirty="0"/>
              <a:t>Appendix</a:t>
            </a:r>
            <a:endParaRPr lang="ru-RU" dirty="0"/>
          </a:p>
        </p:txBody>
      </p:sp>
      <p:sp>
        <p:nvSpPr>
          <p:cNvPr id="2" name="Text Placeholder 1">
            <a:extLst>
              <a:ext uri="{FF2B5EF4-FFF2-40B4-BE49-F238E27FC236}">
                <a16:creationId xmlns:a16="http://schemas.microsoft.com/office/drawing/2014/main" id="{FF141EA3-366C-4363-9A24-AB2B287B9F5D}"/>
              </a:ext>
            </a:extLst>
          </p:cNvPr>
          <p:cNvSpPr>
            <a:spLocks noGrp="1"/>
          </p:cNvSpPr>
          <p:nvPr>
            <p:ph type="body" idx="1"/>
          </p:nvPr>
        </p:nvSpPr>
        <p:spPr/>
        <p:txBody>
          <a:bodyPr/>
          <a:lstStyle/>
          <a:p>
            <a:endParaRPr lang="en-US" dirty="0"/>
          </a:p>
        </p:txBody>
      </p:sp>
      <p:sp>
        <p:nvSpPr>
          <p:cNvPr id="3" name="Date Placeholder 2">
            <a:extLst>
              <a:ext uri="{FF2B5EF4-FFF2-40B4-BE49-F238E27FC236}">
                <a16:creationId xmlns:a16="http://schemas.microsoft.com/office/drawing/2014/main" id="{EDBDD8F8-EE94-4A31-9A04-85F56FCCD0BB}"/>
              </a:ext>
            </a:extLst>
          </p:cNvPr>
          <p:cNvSpPr>
            <a:spLocks noGrp="1"/>
          </p:cNvSpPr>
          <p:nvPr>
            <p:ph type="dt" sz="half" idx="10"/>
          </p:nvPr>
        </p:nvSpPr>
        <p:spPr/>
        <p:txBody>
          <a:bodyPr/>
          <a:lstStyle/>
          <a:p>
            <a:fld id="{78B1225C-A326-43F6-99D9-A073D5261568}" type="datetime1">
              <a:rPr lang="en-US" smtClean="0">
                <a:solidFill>
                  <a:schemeClr val="bg1"/>
                </a:solidFill>
              </a:rPr>
              <a:t>9/8/2018</a:t>
            </a:fld>
            <a:endParaRPr lang="ru-RU" dirty="0">
              <a:solidFill>
                <a:schemeClr val="bg1"/>
              </a:solidFill>
            </a:endParaRPr>
          </a:p>
        </p:txBody>
      </p:sp>
      <p:sp>
        <p:nvSpPr>
          <p:cNvPr id="4" name="Footer Placeholder 3">
            <a:extLst>
              <a:ext uri="{FF2B5EF4-FFF2-40B4-BE49-F238E27FC236}">
                <a16:creationId xmlns:a16="http://schemas.microsoft.com/office/drawing/2014/main" id="{9C6F986D-7B49-4A3D-839A-23C11B4003FC}"/>
              </a:ext>
            </a:extLst>
          </p:cNvPr>
          <p:cNvSpPr>
            <a:spLocks noGrp="1"/>
          </p:cNvSpPr>
          <p:nvPr>
            <p:ph type="ftr" sz="quarter" idx="11"/>
          </p:nvPr>
        </p:nvSpPr>
        <p:spPr/>
        <p:txBody>
          <a:bodyPr/>
          <a:lstStyle/>
          <a:p>
            <a:r>
              <a:rPr lang="en-US" dirty="0">
                <a:solidFill>
                  <a:schemeClr val="bg1"/>
                </a:solidFill>
              </a:rPr>
              <a:t>ADD A FOOTER</a:t>
            </a:r>
            <a:endParaRPr lang="ru-RU" dirty="0">
              <a:solidFill>
                <a:schemeClr val="bg1"/>
              </a:solidFill>
            </a:endParaRPr>
          </a:p>
        </p:txBody>
      </p:sp>
      <p:sp>
        <p:nvSpPr>
          <p:cNvPr id="5" name="Slide Number Placeholder 4">
            <a:extLst>
              <a:ext uri="{FF2B5EF4-FFF2-40B4-BE49-F238E27FC236}">
                <a16:creationId xmlns:a16="http://schemas.microsoft.com/office/drawing/2014/main" id="{D22F2930-1861-4A9A-99DA-9EEDA34BE98E}"/>
              </a:ext>
            </a:extLst>
          </p:cNvPr>
          <p:cNvSpPr>
            <a:spLocks noGrp="1"/>
          </p:cNvSpPr>
          <p:nvPr>
            <p:ph type="sldNum" sz="quarter" idx="12"/>
          </p:nvPr>
        </p:nvSpPr>
        <p:spPr/>
        <p:txBody>
          <a:bodyPr/>
          <a:lstStyle/>
          <a:p>
            <a:fld id="{3CE5352E-9B9F-4EDC-8769-7FA3D3F814C7}" type="slidenum">
              <a:rPr lang="ru-RU" smtClean="0">
                <a:solidFill>
                  <a:schemeClr val="bg1"/>
                </a:solidFill>
              </a:rPr>
              <a:t>22</a:t>
            </a:fld>
            <a:endParaRPr lang="ru-RU" dirty="0">
              <a:solidFill>
                <a:schemeClr val="bg1"/>
              </a:solidFill>
            </a:endParaRPr>
          </a:p>
        </p:txBody>
      </p:sp>
      <p:sp>
        <p:nvSpPr>
          <p:cNvPr id="6" name="Text Placeholder 5">
            <a:extLst>
              <a:ext uri="{FF2B5EF4-FFF2-40B4-BE49-F238E27FC236}">
                <a16:creationId xmlns:a16="http://schemas.microsoft.com/office/drawing/2014/main" id="{7D8E9571-D6F6-4877-B714-8D4A4C88890C}"/>
              </a:ext>
            </a:extLst>
          </p:cNvPr>
          <p:cNvSpPr>
            <a:spLocks noGrp="1"/>
          </p:cNvSpPr>
          <p:nvPr>
            <p:ph type="body" idx="13"/>
          </p:nvPr>
        </p:nvSpPr>
        <p:spPr/>
        <p:txBody>
          <a:bodyPr/>
          <a:lstStyle/>
          <a:p>
            <a:endParaRPr lang="en-US" dirty="0"/>
          </a:p>
        </p:txBody>
      </p:sp>
      <p:pic>
        <p:nvPicPr>
          <p:cNvPr id="9" name="Picture Placeholder 8" descr="Boutique interior">
            <a:extLst>
              <a:ext uri="{FF2B5EF4-FFF2-40B4-BE49-F238E27FC236}">
                <a16:creationId xmlns:a16="http://schemas.microsoft.com/office/drawing/2014/main" id="{2B939B42-FAF6-43B3-ABB2-F56EE571F2A3}"/>
              </a:ext>
            </a:extLst>
          </p:cNvPr>
          <p:cNvPicPr>
            <a:picLocks noGrp="1" noChangeAspect="1"/>
          </p:cNvPicPr>
          <p:nvPr>
            <p:ph type="pic" sz="quarter" idx="14"/>
          </p:nvPr>
        </p:nvPicPr>
        <p:blipFill rotWithShape="1">
          <a:blip r:embed="rId2"/>
          <a:srcRect t="13879" b="13879"/>
          <a:stretch/>
        </p:blipFill>
        <p:spPr/>
      </p:pic>
      <p:pic>
        <p:nvPicPr>
          <p:cNvPr id="12" name="Picture Placeholder 11" descr="Logo with hanger, text, and mini mountain on the bottom">
            <a:extLst>
              <a:ext uri="{FF2B5EF4-FFF2-40B4-BE49-F238E27FC236}">
                <a16:creationId xmlns:a16="http://schemas.microsoft.com/office/drawing/2014/main" id="{F1972C02-2864-4369-BF43-A6A5FFA03BE9}"/>
              </a:ext>
            </a:extLst>
          </p:cNvPr>
          <p:cNvPicPr>
            <a:picLocks noGrp="1" noChangeAspect="1"/>
          </p:cNvPicPr>
          <p:nvPr>
            <p:ph type="pic" sz="quarter" idx="15"/>
          </p:nvPr>
        </p:nvPicPr>
        <p:blipFill rotWithShape="1">
          <a:blip r:embed="rId3"/>
          <a:srcRect t="-10142" b="-10142"/>
          <a:stretch/>
        </p:blipFill>
        <p:spPr>
          <a:prstGeom prst="rect">
            <a:avLst/>
          </a:prstGeom>
        </p:spPr>
      </p:pic>
    </p:spTree>
    <p:extLst>
      <p:ext uri="{BB962C8B-B14F-4D97-AF65-F5344CB8AC3E}">
        <p14:creationId xmlns:p14="http://schemas.microsoft.com/office/powerpoint/2010/main" val="291116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B701-876E-4D8C-924D-A63D8F868B6A}"/>
              </a:ext>
            </a:extLst>
          </p:cNvPr>
          <p:cNvSpPr>
            <a:spLocks noGrp="1"/>
          </p:cNvSpPr>
          <p:nvPr>
            <p:ph type="title"/>
          </p:nvPr>
        </p:nvSpPr>
        <p:spPr/>
        <p:txBody>
          <a:bodyPr/>
          <a:lstStyle/>
          <a:p>
            <a:r>
              <a:rPr lang="en-US" dirty="0">
                <a:solidFill>
                  <a:srgbClr val="C00000"/>
                </a:solidFill>
              </a:rPr>
              <a:t>Testimonials</a:t>
            </a:r>
            <a:endParaRPr lang="ru-RU" dirty="0">
              <a:solidFill>
                <a:srgbClr val="C00000"/>
              </a:solidFill>
            </a:endParaRPr>
          </a:p>
        </p:txBody>
      </p:sp>
      <p:pic>
        <p:nvPicPr>
          <p:cNvPr id="15" name="Picture 14"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sp>
        <p:nvSpPr>
          <p:cNvPr id="13" name="Text Placeholder 12">
            <a:extLst>
              <a:ext uri="{FF2B5EF4-FFF2-40B4-BE49-F238E27FC236}">
                <a16:creationId xmlns:a16="http://schemas.microsoft.com/office/drawing/2014/main" id="{B4118FE4-DE40-4C99-84D0-F7CAA7118F22}"/>
              </a:ext>
            </a:extLst>
          </p:cNvPr>
          <p:cNvSpPr>
            <a:spLocks noGrp="1"/>
          </p:cNvSpPr>
          <p:nvPr>
            <p:ph type="body" sz="quarter" idx="32"/>
          </p:nvPr>
        </p:nvSpPr>
        <p:spPr>
          <a:xfrm>
            <a:off x="4849424" y="1742164"/>
            <a:ext cx="3522822" cy="1276807"/>
          </a:xfrm>
        </p:spPr>
        <p:txBody>
          <a:bodyPr>
            <a:noAutofit/>
          </a:bodyPr>
          <a:lstStyle/>
          <a:p>
            <a:r>
              <a:rPr lang="en-US" sz="1280" dirty="0">
                <a:solidFill>
                  <a:srgbClr val="C00000"/>
                </a:solidFill>
              </a:rPr>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a:t>
            </a:r>
            <a:endParaRPr lang="ru-RU" sz="1280" dirty="0">
              <a:solidFill>
                <a:srgbClr val="C00000"/>
              </a:solidFill>
            </a:endParaRPr>
          </a:p>
        </p:txBody>
      </p:sp>
      <p:pic>
        <p:nvPicPr>
          <p:cNvPr id="16" name="Picture Placeholder 15" descr="Team member photo">
            <a:extLst>
              <a:ext uri="{FF2B5EF4-FFF2-40B4-BE49-F238E27FC236}">
                <a16:creationId xmlns:a16="http://schemas.microsoft.com/office/drawing/2014/main" id="{29429E5E-4534-430C-8616-8C765B571927}"/>
              </a:ext>
            </a:extLst>
          </p:cNvPr>
          <p:cNvPicPr>
            <a:picLocks noGrp="1" noChangeAspect="1"/>
          </p:cNvPicPr>
          <p:nvPr>
            <p:ph type="pic" sz="quarter" idx="25"/>
          </p:nvPr>
        </p:nvPicPr>
        <p:blipFill>
          <a:blip r:embed="rId3"/>
          <a:srcRect l="82" r="82"/>
          <a:stretch>
            <a:fillRect/>
          </a:stretch>
        </p:blipFill>
        <p:spPr/>
      </p:pic>
      <p:sp>
        <p:nvSpPr>
          <p:cNvPr id="7" name="Text Placeholder 6">
            <a:extLst>
              <a:ext uri="{FF2B5EF4-FFF2-40B4-BE49-F238E27FC236}">
                <a16:creationId xmlns:a16="http://schemas.microsoft.com/office/drawing/2014/main" id="{59D851ED-1131-492C-B519-EACD0B49F70F}"/>
              </a:ext>
            </a:extLst>
          </p:cNvPr>
          <p:cNvSpPr>
            <a:spLocks noGrp="1"/>
          </p:cNvSpPr>
          <p:nvPr>
            <p:ph type="body" idx="1"/>
          </p:nvPr>
        </p:nvSpPr>
        <p:spPr/>
        <p:txBody>
          <a:bodyPr/>
          <a:lstStyle/>
          <a:p>
            <a:r>
              <a:rPr lang="en-US" dirty="0"/>
              <a:t>Victoria Lindqvist</a:t>
            </a:r>
          </a:p>
        </p:txBody>
      </p:sp>
      <p:sp>
        <p:nvSpPr>
          <p:cNvPr id="8" name="Text Placeholder 7">
            <a:extLst>
              <a:ext uri="{FF2B5EF4-FFF2-40B4-BE49-F238E27FC236}">
                <a16:creationId xmlns:a16="http://schemas.microsoft.com/office/drawing/2014/main" id="{D9A4D639-1C5C-4CFC-90AF-70C58802D080}"/>
              </a:ext>
            </a:extLst>
          </p:cNvPr>
          <p:cNvSpPr>
            <a:spLocks noGrp="1"/>
          </p:cNvSpPr>
          <p:nvPr>
            <p:ph type="body" sz="quarter" idx="13"/>
          </p:nvPr>
        </p:nvSpPr>
        <p:spPr/>
        <p:txBody>
          <a:bodyPr/>
          <a:lstStyle/>
          <a:p>
            <a:r>
              <a:rPr lang="en-US" dirty="0"/>
              <a:t>Customer Title</a:t>
            </a:r>
            <a:endParaRPr lang="ru-RU" dirty="0"/>
          </a:p>
        </p:txBody>
      </p:sp>
      <p:sp>
        <p:nvSpPr>
          <p:cNvPr id="14" name="Text Placeholder 13">
            <a:extLst>
              <a:ext uri="{FF2B5EF4-FFF2-40B4-BE49-F238E27FC236}">
                <a16:creationId xmlns:a16="http://schemas.microsoft.com/office/drawing/2014/main" id="{DD4C2337-2865-45AE-8497-E286D503E704}"/>
              </a:ext>
            </a:extLst>
          </p:cNvPr>
          <p:cNvSpPr>
            <a:spLocks noGrp="1"/>
          </p:cNvSpPr>
          <p:nvPr>
            <p:ph type="body" sz="quarter" idx="34"/>
          </p:nvPr>
        </p:nvSpPr>
        <p:spPr/>
        <p:txBody>
          <a:bodyPr>
            <a:normAutofit/>
          </a:bodyPr>
          <a:lstStyle/>
          <a:p>
            <a:r>
              <a:rPr lang="en-US" dirty="0"/>
              <a:t>Lorem ipsum dolor sit amet, consectetuer adipiscing elit. Maecenas porttitor congue </a:t>
            </a:r>
            <a:r>
              <a:rPr lang="en-US" sz="1280" dirty="0"/>
              <a:t>massa</a:t>
            </a:r>
            <a:r>
              <a:rPr lang="en-US" dirty="0"/>
              <a:t>. Fusce posuere, magna sed pulvinar ultricies, purus lectus malesuada libero, sit amet</a:t>
            </a:r>
            <a:endParaRPr lang="ru-RU" dirty="0"/>
          </a:p>
        </p:txBody>
      </p:sp>
      <p:pic>
        <p:nvPicPr>
          <p:cNvPr id="18" name="Picture Placeholder 17" descr="Team member photo">
            <a:extLst>
              <a:ext uri="{FF2B5EF4-FFF2-40B4-BE49-F238E27FC236}">
                <a16:creationId xmlns:a16="http://schemas.microsoft.com/office/drawing/2014/main" id="{C5CFC8B2-13BC-41FB-BB2C-BAE1EAEFD2E7}"/>
              </a:ext>
            </a:extLst>
          </p:cNvPr>
          <p:cNvPicPr>
            <a:picLocks noGrp="1" noChangeAspect="1"/>
          </p:cNvPicPr>
          <p:nvPr>
            <p:ph type="pic" sz="quarter" idx="31"/>
          </p:nvPr>
        </p:nvPicPr>
        <p:blipFill>
          <a:blip r:embed="rId4"/>
          <a:srcRect l="83" r="83"/>
          <a:stretch>
            <a:fillRect/>
          </a:stretch>
        </p:blipFill>
        <p:spPr/>
      </p:pic>
      <p:sp>
        <p:nvSpPr>
          <p:cNvPr id="10" name="Text Placeholder 9">
            <a:extLst>
              <a:ext uri="{FF2B5EF4-FFF2-40B4-BE49-F238E27FC236}">
                <a16:creationId xmlns:a16="http://schemas.microsoft.com/office/drawing/2014/main" id="{AEE48109-DE7B-4B4E-AA6B-B5A1A0FF3B4E}"/>
              </a:ext>
            </a:extLst>
          </p:cNvPr>
          <p:cNvSpPr>
            <a:spLocks noGrp="1"/>
          </p:cNvSpPr>
          <p:nvPr>
            <p:ph type="body" idx="29"/>
          </p:nvPr>
        </p:nvSpPr>
        <p:spPr/>
        <p:txBody>
          <a:bodyPr/>
          <a:lstStyle/>
          <a:p>
            <a:r>
              <a:rPr lang="en-US" dirty="0"/>
              <a:t>Allan Mattsson</a:t>
            </a:r>
          </a:p>
        </p:txBody>
      </p:sp>
      <p:sp>
        <p:nvSpPr>
          <p:cNvPr id="11" name="Text Placeholder 10">
            <a:extLst>
              <a:ext uri="{FF2B5EF4-FFF2-40B4-BE49-F238E27FC236}">
                <a16:creationId xmlns:a16="http://schemas.microsoft.com/office/drawing/2014/main" id="{EEAB2142-5BB4-409D-BC5B-0A054F1A29DF}"/>
              </a:ext>
            </a:extLst>
          </p:cNvPr>
          <p:cNvSpPr>
            <a:spLocks noGrp="1"/>
          </p:cNvSpPr>
          <p:nvPr>
            <p:ph type="body" sz="quarter" idx="30"/>
          </p:nvPr>
        </p:nvSpPr>
        <p:spPr/>
        <p:txBody>
          <a:bodyPr/>
          <a:lstStyle/>
          <a:p>
            <a:r>
              <a:rPr lang="en-US" dirty="0"/>
              <a:t>Customer Title</a:t>
            </a:r>
            <a:endParaRPr lang="ru-RU" dirty="0"/>
          </a:p>
        </p:txBody>
      </p:sp>
      <p:sp>
        <p:nvSpPr>
          <p:cNvPr id="5" name="Slide Number Placeholder 4">
            <a:extLst>
              <a:ext uri="{FF2B5EF4-FFF2-40B4-BE49-F238E27FC236}">
                <a16:creationId xmlns:a16="http://schemas.microsoft.com/office/drawing/2014/main" id="{C3A2D365-354D-4A4E-8CAB-A6447A8C9F44}"/>
              </a:ext>
            </a:extLst>
          </p:cNvPr>
          <p:cNvSpPr>
            <a:spLocks noGrp="1"/>
          </p:cNvSpPr>
          <p:nvPr>
            <p:ph type="sldNum" sz="quarter" idx="12"/>
          </p:nvPr>
        </p:nvSpPr>
        <p:spPr/>
        <p:txBody>
          <a:bodyPr/>
          <a:lstStyle/>
          <a:p>
            <a:fld id="{3CE5352E-9B9F-4EDC-8769-7FA3D3F814C7}" type="slidenum">
              <a:rPr lang="ru-RU" smtClean="0"/>
              <a:pPr/>
              <a:t>23</a:t>
            </a:fld>
            <a:endParaRPr lang="ru-RU" dirty="0"/>
          </a:p>
        </p:txBody>
      </p:sp>
      <p:sp>
        <p:nvSpPr>
          <p:cNvPr id="3" name="Date Placeholder 2">
            <a:extLst>
              <a:ext uri="{FF2B5EF4-FFF2-40B4-BE49-F238E27FC236}">
                <a16:creationId xmlns:a16="http://schemas.microsoft.com/office/drawing/2014/main" id="{8BDCF0BA-7DC6-412C-86BF-6E9C176D26E8}"/>
              </a:ext>
            </a:extLst>
          </p:cNvPr>
          <p:cNvSpPr>
            <a:spLocks noGrp="1"/>
          </p:cNvSpPr>
          <p:nvPr>
            <p:ph type="dt" sz="half" idx="10"/>
          </p:nvPr>
        </p:nvSpPr>
        <p:spPr/>
        <p:txBody>
          <a:bodyPr/>
          <a:lstStyle/>
          <a:p>
            <a:fld id="{011F8E8F-7A79-47A4-A23F-F3FD3E2A15F3}" type="datetime1">
              <a:rPr lang="en-US" smtClean="0"/>
              <a:pPr/>
              <a:t>9/8/2018</a:t>
            </a:fld>
            <a:endParaRPr lang="ru-RU" dirty="0"/>
          </a:p>
        </p:txBody>
      </p:sp>
      <p:sp>
        <p:nvSpPr>
          <p:cNvPr id="4" name="Footer Placeholder 3">
            <a:extLst>
              <a:ext uri="{FF2B5EF4-FFF2-40B4-BE49-F238E27FC236}">
                <a16:creationId xmlns:a16="http://schemas.microsoft.com/office/drawing/2014/main" id="{296D5BF7-CCC0-4623-A88B-DAE883B27A90}"/>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3188193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A59691-7851-4C4B-A0DB-08A254019864}"/>
              </a:ext>
            </a:extLst>
          </p:cNvPr>
          <p:cNvSpPr>
            <a:spLocks noGrp="1"/>
          </p:cNvSpPr>
          <p:nvPr>
            <p:ph type="title"/>
          </p:nvPr>
        </p:nvSpPr>
        <p:spPr>
          <a:xfrm>
            <a:off x="236483" y="175483"/>
            <a:ext cx="8513379" cy="646301"/>
          </a:xfrm>
        </p:spPr>
        <p:txBody>
          <a:bodyPr>
            <a:normAutofit/>
          </a:bodyPr>
          <a:lstStyle/>
          <a:p>
            <a:r>
              <a:rPr lang="en-US" sz="3500" smtClean="0"/>
              <a:t>Thiết bị </a:t>
            </a:r>
            <a:r>
              <a:rPr lang="en-US" sz="3500" smtClean="0"/>
              <a:t>Inox cho </a:t>
            </a:r>
            <a:r>
              <a:rPr lang="en-US" sz="3500" smtClean="0"/>
              <a:t>các công </a:t>
            </a:r>
            <a:r>
              <a:rPr lang="en-US" sz="3600" smtClean="0"/>
              <a:t>trình</a:t>
            </a:r>
            <a:r>
              <a:rPr lang="en-US" sz="3500" smtClean="0"/>
              <a:t> dân dụng</a:t>
            </a:r>
            <a:endParaRPr lang="ru-RU" sz="3500" dirty="0"/>
          </a:p>
        </p:txBody>
      </p:sp>
      <p:sp>
        <p:nvSpPr>
          <p:cNvPr id="4" name="Text Placeholder 3">
            <a:extLst>
              <a:ext uri="{FF2B5EF4-FFF2-40B4-BE49-F238E27FC236}">
                <a16:creationId xmlns:a16="http://schemas.microsoft.com/office/drawing/2014/main" id="{5DA95332-3DBE-4AD4-8280-F519EC89E35A}"/>
              </a:ext>
            </a:extLst>
          </p:cNvPr>
          <p:cNvSpPr>
            <a:spLocks noGrp="1"/>
          </p:cNvSpPr>
          <p:nvPr>
            <p:ph type="body" idx="1"/>
          </p:nvPr>
        </p:nvSpPr>
        <p:spPr>
          <a:xfrm>
            <a:off x="236483" y="977548"/>
            <a:ext cx="8513379" cy="845732"/>
          </a:xfrm>
        </p:spPr>
        <p:txBody>
          <a:bodyPr>
            <a:noAutofit/>
          </a:bodyPr>
          <a:lstStyle/>
          <a:p>
            <a:r>
              <a:rPr lang="en-US" sz="2600" b="1">
                <a:solidFill>
                  <a:srgbClr val="C00000"/>
                </a:solidFill>
              </a:rPr>
              <a:t>Chúng tôi cung cấp thiết bị Inox cho các công trình dân </a:t>
            </a:r>
            <a:r>
              <a:rPr lang="en-US" sz="2600" b="1">
                <a:solidFill>
                  <a:srgbClr val="C00000"/>
                </a:solidFill>
              </a:rPr>
              <a:t>dụng </a:t>
            </a:r>
            <a:endParaRPr lang="en-US" sz="2600" b="1" smtClean="0">
              <a:solidFill>
                <a:srgbClr val="C00000"/>
              </a:solidFill>
            </a:endParaRPr>
          </a:p>
          <a:p>
            <a:r>
              <a:rPr lang="en-US" sz="2600" b="1" smtClean="0">
                <a:solidFill>
                  <a:srgbClr val="C00000"/>
                </a:solidFill>
              </a:rPr>
              <a:t>trong toàn tỉnh.</a:t>
            </a:r>
            <a:endParaRPr lang="ru-RU" sz="2600" b="1" dirty="0">
              <a:solidFill>
                <a:srgbClr val="C00000"/>
              </a:solidFill>
            </a:endParaRPr>
          </a:p>
        </p:txBody>
      </p:sp>
      <p:pic>
        <p:nvPicPr>
          <p:cNvPr id="14" name="Picture Placeholder 13">
            <a:extLst>
              <a:ext uri="{FF2B5EF4-FFF2-40B4-BE49-F238E27FC236}">
                <a16:creationId xmlns:a16="http://schemas.microsoft.com/office/drawing/2014/main" id="{154E75D6-0FFE-48B6-86CC-41B5333FFB82}"/>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3584622" y="391061"/>
            <a:ext cx="3669708" cy="4796970"/>
          </a:xfrm>
        </p:spPr>
      </p:pic>
      <p:sp>
        <p:nvSpPr>
          <p:cNvPr id="7" name="Slide Number Placeholder 6">
            <a:extLst>
              <a:ext uri="{FF2B5EF4-FFF2-40B4-BE49-F238E27FC236}">
                <a16:creationId xmlns:a16="http://schemas.microsoft.com/office/drawing/2014/main" id="{D46CE1B1-2E2C-4B06-8877-30EBF3F152FF}"/>
              </a:ext>
            </a:extLst>
          </p:cNvPr>
          <p:cNvSpPr>
            <a:spLocks noGrp="1"/>
          </p:cNvSpPr>
          <p:nvPr>
            <p:ph type="sldNum" sz="quarter" idx="12"/>
          </p:nvPr>
        </p:nvSpPr>
        <p:spPr/>
        <p:txBody>
          <a:bodyPr/>
          <a:lstStyle/>
          <a:p>
            <a:fld id="{3CE5352E-9B9F-4EDC-8769-7FA3D3F814C7}" type="slidenum">
              <a:rPr lang="ru-RU" smtClean="0"/>
              <a:pPr/>
              <a:t>24</a:t>
            </a:fld>
            <a:endParaRPr lang="ru-RU" dirty="0"/>
          </a:p>
        </p:txBody>
      </p:sp>
      <p:sp>
        <p:nvSpPr>
          <p:cNvPr id="6" name="Footer Placeholder 5">
            <a:extLst>
              <a:ext uri="{FF2B5EF4-FFF2-40B4-BE49-F238E27FC236}">
                <a16:creationId xmlns:a16="http://schemas.microsoft.com/office/drawing/2014/main" id="{D37A19BA-4725-4AD0-B6E7-67FF3E2BDEFA}"/>
              </a:ext>
            </a:extLst>
          </p:cNvPr>
          <p:cNvSpPr>
            <a:spLocks noGrp="1"/>
          </p:cNvSpPr>
          <p:nvPr>
            <p:ph type="ftr" sz="quarter" idx="11"/>
          </p:nvPr>
        </p:nvSpPr>
        <p:spPr>
          <a:xfrm>
            <a:off x="10326413" y="5185938"/>
            <a:ext cx="2963918" cy="308987"/>
          </a:xfrm>
        </p:spPr>
        <p:txBody>
          <a:bodyPr/>
          <a:lstStyle/>
          <a:p>
            <a:r>
              <a:rPr lang="en-US" sz="1700" b="1" smtClean="0">
                <a:solidFill>
                  <a:srgbClr val="FF0000"/>
                </a:solidFill>
              </a:rPr>
              <a:t>Inox Linh Kiên</a:t>
            </a:r>
            <a:endParaRPr lang="ru-RU" sz="1700" b="1"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3543" y="391061"/>
            <a:ext cx="3755267" cy="4796970"/>
          </a:xfrm>
          <a:prstGeom prst="rect">
            <a:avLst/>
          </a:prstGeom>
        </p:spPr>
      </p:pic>
      <p:sp>
        <p:nvSpPr>
          <p:cNvPr id="9" name="Footer Placeholder 5">
            <a:extLst>
              <a:ext uri="{FF2B5EF4-FFF2-40B4-BE49-F238E27FC236}">
                <a16:creationId xmlns:a16="http://schemas.microsoft.com/office/drawing/2014/main" id="{D37A19BA-4725-4AD0-B6E7-67FF3E2BDEFA}"/>
              </a:ext>
            </a:extLst>
          </p:cNvPr>
          <p:cNvSpPr txBox="1">
            <a:spLocks/>
          </p:cNvSpPr>
          <p:nvPr/>
        </p:nvSpPr>
        <p:spPr>
          <a:xfrm>
            <a:off x="13584622" y="5185938"/>
            <a:ext cx="2963918" cy="308987"/>
          </a:xfrm>
          <a:prstGeom prst="rect">
            <a:avLst/>
          </a:prstGeom>
        </p:spPr>
        <p:txBody>
          <a:bodyPr vert="horz" lIns="91440" tIns="0" rIns="0" bIns="0" rtlCol="0" anchor="t" anchorCtr="0"/>
          <a:lstStyle>
            <a:defPPr>
              <a:defRPr lang="ru-RU"/>
            </a:defPPr>
            <a:lvl1pPr marL="0" algn="r" defTabSz="914400" rtl="0" eaLnBrk="1" latinLnBrk="0" hangingPunct="1">
              <a:defRPr sz="8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00" b="1" smtClean="0">
                <a:solidFill>
                  <a:srgbClr val="FF0000"/>
                </a:solidFill>
              </a:rPr>
              <a:t>Inox Linh Kiên</a:t>
            </a:r>
            <a:endParaRPr lang="ru-RU" sz="1700" b="1" dirty="0">
              <a:solidFill>
                <a:srgbClr val="FF0000"/>
              </a:solidFill>
            </a:endParaRPr>
          </a:p>
        </p:txBody>
      </p:sp>
      <p:sp>
        <p:nvSpPr>
          <p:cNvPr id="8" name="TextBox 7"/>
          <p:cNvSpPr txBox="1"/>
          <p:nvPr/>
        </p:nvSpPr>
        <p:spPr>
          <a:xfrm>
            <a:off x="646386" y="4755051"/>
            <a:ext cx="2963917" cy="430887"/>
          </a:xfrm>
          <a:prstGeom prst="rect">
            <a:avLst/>
          </a:prstGeom>
          <a:noFill/>
        </p:spPr>
        <p:txBody>
          <a:bodyPr wrap="square" rtlCol="0">
            <a:spAutoFit/>
          </a:bodyPr>
          <a:lstStyle/>
          <a:p>
            <a:r>
              <a:rPr lang="en-US" sz="2200" b="1" smtClean="0"/>
              <a:t>Tủ bếp, thiết bị nhà bếp</a:t>
            </a:r>
            <a:endParaRPr lang="en-US" sz="2200" b="1"/>
          </a:p>
        </p:txBody>
      </p:sp>
      <p:sp>
        <p:nvSpPr>
          <p:cNvPr id="13" name="TextBox 12"/>
          <p:cNvSpPr txBox="1"/>
          <p:nvPr/>
        </p:nvSpPr>
        <p:spPr>
          <a:xfrm>
            <a:off x="5078859" y="4755050"/>
            <a:ext cx="2896128" cy="430887"/>
          </a:xfrm>
          <a:prstGeom prst="rect">
            <a:avLst/>
          </a:prstGeom>
          <a:noFill/>
        </p:spPr>
        <p:txBody>
          <a:bodyPr wrap="square" rtlCol="0">
            <a:spAutoFit/>
          </a:bodyPr>
          <a:lstStyle/>
          <a:p>
            <a:r>
              <a:rPr lang="en-US" sz="2200" b="1" smtClean="0"/>
              <a:t>Tủ, kệ, cánh cửa, cổng </a:t>
            </a:r>
            <a:endParaRPr lang="en-US" sz="2200" b="1"/>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108" y="2569779"/>
            <a:ext cx="2246732" cy="179726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0775" y="2569779"/>
            <a:ext cx="1903550" cy="1797269"/>
          </a:xfrm>
          <a:prstGeom prst="rect">
            <a:avLst/>
          </a:prstGeom>
        </p:spPr>
      </p:pic>
    </p:spTree>
    <p:extLst>
      <p:ext uri="{BB962C8B-B14F-4D97-AF65-F5344CB8AC3E}">
        <p14:creationId xmlns:p14="http://schemas.microsoft.com/office/powerpoint/2010/main" val="3015783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D782-A32D-449C-88BB-32C20AD0440C}"/>
              </a:ext>
            </a:extLst>
          </p:cNvPr>
          <p:cNvSpPr>
            <a:spLocks noGrp="1"/>
          </p:cNvSpPr>
          <p:nvPr>
            <p:ph type="title"/>
          </p:nvPr>
        </p:nvSpPr>
        <p:spPr/>
        <p:txBody>
          <a:bodyPr/>
          <a:lstStyle/>
          <a:p>
            <a:r>
              <a:rPr lang="en-US" dirty="0"/>
              <a:t>Mobile Version</a:t>
            </a:r>
            <a:endParaRPr lang="ru-RU" dirty="0"/>
          </a:p>
        </p:txBody>
      </p:sp>
      <p:sp>
        <p:nvSpPr>
          <p:cNvPr id="9" name="Text Placeholder 8">
            <a:extLst>
              <a:ext uri="{FF2B5EF4-FFF2-40B4-BE49-F238E27FC236}">
                <a16:creationId xmlns:a16="http://schemas.microsoft.com/office/drawing/2014/main" id="{CE6E91F2-D311-41D1-B83F-F5FA4D687BDA}"/>
              </a:ext>
            </a:extLst>
          </p:cNvPr>
          <p:cNvSpPr>
            <a:spLocks noGrp="1"/>
          </p:cNvSpPr>
          <p:nvPr>
            <p:ph type="body" idx="24"/>
          </p:nvPr>
        </p:nvSpPr>
        <p:spPr/>
        <p:txBody>
          <a:bodyPr>
            <a:normAutofit/>
          </a:bodyPr>
          <a:lstStyle/>
          <a:p>
            <a:r>
              <a:rPr lang="en-US" dirty="0"/>
              <a:t>Lorem ipsum dolor sit amet, consectetuer</a:t>
            </a:r>
            <a:br>
              <a:rPr lang="en-US" dirty="0"/>
            </a:br>
            <a:r>
              <a:rPr lang="en-US" dirty="0"/>
              <a:t>adipiscing elit. Maecenas porttitor congue massa</a:t>
            </a:r>
            <a:endParaRPr lang="ru-RU" dirty="0"/>
          </a:p>
        </p:txBody>
      </p:sp>
      <p:pic>
        <p:nvPicPr>
          <p:cNvPr id="15" name="Picture 14"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pic>
        <p:nvPicPr>
          <p:cNvPr id="16" name="Picture Placeholder 15" descr="Young woman model">
            <a:extLst>
              <a:ext uri="{FF2B5EF4-FFF2-40B4-BE49-F238E27FC236}">
                <a16:creationId xmlns:a16="http://schemas.microsoft.com/office/drawing/2014/main" id="{ABCB21A9-8BB6-47B9-BBC1-D3F58F5346B4}"/>
              </a:ext>
            </a:extLst>
          </p:cNvPr>
          <p:cNvPicPr>
            <a:picLocks noGrp="1" noChangeAspect="1"/>
          </p:cNvPicPr>
          <p:nvPr>
            <p:ph type="pic" sz="quarter" idx="26"/>
          </p:nvPr>
        </p:nvPicPr>
        <p:blipFill>
          <a:blip r:embed="rId3"/>
          <a:srcRect t="856" b="856"/>
          <a:stretch>
            <a:fillRect/>
          </a:stretch>
        </p:blipFill>
        <p:spPr/>
      </p:pic>
      <p:pic>
        <p:nvPicPr>
          <p:cNvPr id="26" name="Picture Placeholder 25" descr="T-shirt icon">
            <a:extLst>
              <a:ext uri="{FF2B5EF4-FFF2-40B4-BE49-F238E27FC236}">
                <a16:creationId xmlns:a16="http://schemas.microsoft.com/office/drawing/2014/main" id="{0649B544-C83D-4833-B3F3-63B8FB06BB66}"/>
              </a:ext>
            </a:extLst>
          </p:cNvPr>
          <p:cNvPicPr>
            <a:picLocks noGrp="1" noChangeAspect="1"/>
          </p:cNvPicPr>
          <p:nvPr>
            <p:ph type="pic" sz="quarter" idx="17"/>
          </p:nvPr>
        </p:nvPicPr>
        <p:blipFill>
          <a:blip r:embed="rId4">
            <a:extLst>
              <a:ext uri="{96DAC541-7B7A-43D3-8B79-37D633B846F1}">
                <asvg:svgBlip xmlns="" xmlns:asvg="http://schemas.microsoft.com/office/drawing/2016/SVG/main" r:embed="rId5"/>
              </a:ext>
            </a:extLst>
          </a:blip>
          <a:srcRect l="2869" r="2869"/>
          <a:stretch>
            <a:fillRect/>
          </a:stretch>
        </p:blipFill>
        <p:spPr/>
      </p:pic>
      <p:sp>
        <p:nvSpPr>
          <p:cNvPr id="6" name="Text Placeholder 5">
            <a:extLst>
              <a:ext uri="{FF2B5EF4-FFF2-40B4-BE49-F238E27FC236}">
                <a16:creationId xmlns:a16="http://schemas.microsoft.com/office/drawing/2014/main" id="{643A3CA8-EB52-4407-9F2B-3A8E9581C6F9}"/>
              </a:ext>
            </a:extLst>
          </p:cNvPr>
          <p:cNvSpPr>
            <a:spLocks noGrp="1"/>
          </p:cNvSpPr>
          <p:nvPr>
            <p:ph type="body" idx="14"/>
          </p:nvPr>
        </p:nvSpPr>
        <p:spPr/>
        <p:txBody>
          <a:bodyPr/>
          <a:lstStyle/>
          <a:p>
            <a:r>
              <a:rPr lang="en-US" dirty="0"/>
              <a:t>Section 1 Title</a:t>
            </a:r>
            <a:endParaRPr lang="ru-RU" dirty="0"/>
          </a:p>
        </p:txBody>
      </p:sp>
      <p:sp>
        <p:nvSpPr>
          <p:cNvPr id="7" name="Text Placeholder 6">
            <a:extLst>
              <a:ext uri="{FF2B5EF4-FFF2-40B4-BE49-F238E27FC236}">
                <a16:creationId xmlns:a16="http://schemas.microsoft.com/office/drawing/2014/main" id="{D362444E-78D0-44AE-8FB5-D8B4B1A993FA}"/>
              </a:ext>
            </a:extLst>
          </p:cNvPr>
          <p:cNvSpPr>
            <a:spLocks noGrp="1"/>
          </p:cNvSpPr>
          <p:nvPr>
            <p:ph type="body" sz="quarter" idx="15"/>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30" name="Picture Placeholder 29" descr="Shirt icon">
            <a:extLst>
              <a:ext uri="{FF2B5EF4-FFF2-40B4-BE49-F238E27FC236}">
                <a16:creationId xmlns:a16="http://schemas.microsoft.com/office/drawing/2014/main" id="{24944CEE-AFA2-409E-A162-25BE669BA5A2}"/>
              </a:ext>
            </a:extLst>
          </p:cNvPr>
          <p:cNvPicPr>
            <a:picLocks noGrp="1" noChangeAspect="1"/>
          </p:cNvPicPr>
          <p:nvPr>
            <p:ph type="pic" sz="quarter" idx="29"/>
          </p:nvPr>
        </p:nvPicPr>
        <p:blipFill>
          <a:blip r:embed="rId6">
            <a:extLst>
              <a:ext uri="{96DAC541-7B7A-43D3-8B79-37D633B846F1}">
                <asvg:svgBlip xmlns="" xmlns:asvg="http://schemas.microsoft.com/office/drawing/2016/SVG/main" r:embed="rId7"/>
              </a:ext>
            </a:extLst>
          </a:blip>
          <a:srcRect t="1036" b="1036"/>
          <a:stretch>
            <a:fillRect/>
          </a:stretch>
        </p:blipFill>
        <p:spPr/>
      </p:pic>
      <p:sp>
        <p:nvSpPr>
          <p:cNvPr id="12" name="Text Placeholder 11">
            <a:extLst>
              <a:ext uri="{FF2B5EF4-FFF2-40B4-BE49-F238E27FC236}">
                <a16:creationId xmlns:a16="http://schemas.microsoft.com/office/drawing/2014/main" id="{61D9A4AC-7A85-411F-B8B7-865051E49D2F}"/>
              </a:ext>
            </a:extLst>
          </p:cNvPr>
          <p:cNvSpPr>
            <a:spLocks noGrp="1"/>
          </p:cNvSpPr>
          <p:nvPr>
            <p:ph type="body" idx="27"/>
          </p:nvPr>
        </p:nvSpPr>
        <p:spPr/>
        <p:txBody>
          <a:bodyPr/>
          <a:lstStyle/>
          <a:p>
            <a:r>
              <a:rPr lang="en-US" dirty="0"/>
              <a:t>Section 2 Title</a:t>
            </a:r>
            <a:endParaRPr lang="ru-RU" dirty="0"/>
          </a:p>
        </p:txBody>
      </p:sp>
      <p:sp>
        <p:nvSpPr>
          <p:cNvPr id="13" name="Text Placeholder 12">
            <a:extLst>
              <a:ext uri="{FF2B5EF4-FFF2-40B4-BE49-F238E27FC236}">
                <a16:creationId xmlns:a16="http://schemas.microsoft.com/office/drawing/2014/main" id="{76C41DE9-611C-4FB1-B248-718A8500DC60}"/>
              </a:ext>
            </a:extLst>
          </p:cNvPr>
          <p:cNvSpPr>
            <a:spLocks noGrp="1"/>
          </p:cNvSpPr>
          <p:nvPr>
            <p:ph type="body" sz="quarter" idx="28"/>
          </p:nvPr>
        </p:nvSpPr>
        <p:spPr/>
        <p:txBody>
          <a:bodyPr>
            <a:normAutofit/>
          </a:bodyPr>
          <a:lstStyle/>
          <a:p>
            <a:r>
              <a:rPr lang="en-US" dirty="0"/>
              <a:t>Lorem ipsum dolor sit amet, consectetuer adipiscing elit. Maecenas porttitor congue massa. Fusce posuere, </a:t>
            </a:r>
          </a:p>
        </p:txBody>
      </p:sp>
      <p:sp>
        <p:nvSpPr>
          <p:cNvPr id="5" name="Slide Number Placeholder 4">
            <a:extLst>
              <a:ext uri="{FF2B5EF4-FFF2-40B4-BE49-F238E27FC236}">
                <a16:creationId xmlns:a16="http://schemas.microsoft.com/office/drawing/2014/main" id="{03858680-B75A-4CFD-9296-83EBD38B5829}"/>
              </a:ext>
            </a:extLst>
          </p:cNvPr>
          <p:cNvSpPr>
            <a:spLocks noGrp="1"/>
          </p:cNvSpPr>
          <p:nvPr>
            <p:ph type="sldNum" sz="quarter" idx="12"/>
          </p:nvPr>
        </p:nvSpPr>
        <p:spPr/>
        <p:txBody>
          <a:bodyPr/>
          <a:lstStyle/>
          <a:p>
            <a:fld id="{3CE5352E-9B9F-4EDC-8769-7FA3D3F814C7}" type="slidenum">
              <a:rPr lang="ru-RU" smtClean="0"/>
              <a:t>25</a:t>
            </a:fld>
            <a:endParaRPr lang="ru-RU" dirty="0"/>
          </a:p>
        </p:txBody>
      </p:sp>
      <p:sp>
        <p:nvSpPr>
          <p:cNvPr id="3" name="Date Placeholder 2">
            <a:extLst>
              <a:ext uri="{FF2B5EF4-FFF2-40B4-BE49-F238E27FC236}">
                <a16:creationId xmlns:a16="http://schemas.microsoft.com/office/drawing/2014/main" id="{75310B28-DE98-47F1-BCAF-54C564107FD8}"/>
              </a:ext>
            </a:extLst>
          </p:cNvPr>
          <p:cNvSpPr>
            <a:spLocks noGrp="1"/>
          </p:cNvSpPr>
          <p:nvPr>
            <p:ph type="dt" sz="half" idx="10"/>
          </p:nvPr>
        </p:nvSpPr>
        <p:spPr/>
        <p:txBody>
          <a:bodyPr/>
          <a:lstStyle/>
          <a:p>
            <a:fld id="{D8FBFFEB-7D66-4958-8CB8-D2B18C6A5A9B}" type="datetime1">
              <a:rPr lang="en-US" smtClean="0"/>
              <a:t>9/8/2018</a:t>
            </a:fld>
            <a:endParaRPr lang="ru-RU" dirty="0"/>
          </a:p>
        </p:txBody>
      </p:sp>
      <p:sp>
        <p:nvSpPr>
          <p:cNvPr id="4" name="Footer Placeholder 3">
            <a:extLst>
              <a:ext uri="{FF2B5EF4-FFF2-40B4-BE49-F238E27FC236}">
                <a16:creationId xmlns:a16="http://schemas.microsoft.com/office/drawing/2014/main" id="{5E2D8113-793C-4791-8551-FE2B8DFCAE37}"/>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681522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Сlothes showcase">
            <a:extLst>
              <a:ext uri="{FF2B5EF4-FFF2-40B4-BE49-F238E27FC236}">
                <a16:creationId xmlns:a16="http://schemas.microsoft.com/office/drawing/2014/main" id="{179AA3B4-DDB4-4B2A-B234-DE5CD2E340DD}"/>
              </a:ext>
            </a:extLst>
          </p:cNvPr>
          <p:cNvPicPr>
            <a:picLocks noGrp="1" noChangeAspect="1"/>
          </p:cNvPicPr>
          <p:nvPr>
            <p:ph type="pic" sz="quarter" idx="13"/>
          </p:nvPr>
        </p:nvPicPr>
        <p:blipFill>
          <a:blip r:embed="rId2"/>
          <a:srcRect l="14" r="14"/>
          <a:stretch>
            <a:fillRect/>
          </a:stretch>
        </p:blipFill>
        <p:spPr/>
      </p:pic>
      <p:grpSp>
        <p:nvGrpSpPr>
          <p:cNvPr id="14" name="Group 13" descr="Logo with hanger, text, and mini mountain on the bottom"/>
          <p:cNvGrpSpPr/>
          <p:nvPr/>
        </p:nvGrpSpPr>
        <p:grpSpPr>
          <a:xfrm>
            <a:off x="7978103" y="1474572"/>
            <a:ext cx="1417394" cy="975850"/>
            <a:chOff x="2657977" y="886406"/>
            <a:chExt cx="1771742" cy="1219812"/>
          </a:xfrm>
        </p:grpSpPr>
        <p:sp>
          <p:nvSpPr>
            <p:cNvPr id="15" name="Rounded Rectangle 14"/>
            <p:cNvSpPr/>
            <p:nvPr/>
          </p:nvSpPr>
          <p:spPr>
            <a:xfrm>
              <a:off x="2808514" y="886406"/>
              <a:ext cx="1467317" cy="785074"/>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grpSp>
          <p:nvGrpSpPr>
            <p:cNvPr id="16" name="Group 15"/>
            <p:cNvGrpSpPr/>
            <p:nvPr/>
          </p:nvGrpSpPr>
          <p:grpSpPr>
            <a:xfrm>
              <a:off x="2657977" y="961054"/>
              <a:ext cx="1771742" cy="1145164"/>
              <a:chOff x="4309495" y="-448810"/>
              <a:chExt cx="1771742" cy="1145164"/>
            </a:xfrm>
          </p:grpSpPr>
          <p:sp>
            <p:nvSpPr>
              <p:cNvPr id="17" name="Block Arc 16"/>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tx1"/>
                  </a:solidFill>
                </a:endParaRPr>
              </a:p>
            </p:txBody>
          </p:sp>
          <p:grpSp>
            <p:nvGrpSpPr>
              <p:cNvPr id="20" name="Group 19"/>
              <p:cNvGrpSpPr/>
              <p:nvPr/>
            </p:nvGrpSpPr>
            <p:grpSpPr>
              <a:xfrm>
                <a:off x="4485259" y="-448810"/>
                <a:ext cx="1530468" cy="650091"/>
                <a:chOff x="4485259" y="-448810"/>
                <a:chExt cx="1530468" cy="650091"/>
              </a:xfrm>
            </p:grpSpPr>
            <p:sp>
              <p:nvSpPr>
                <p:cNvPr id="21" name="TextBox 20"/>
                <p:cNvSpPr txBox="1"/>
                <p:nvPr/>
              </p:nvSpPr>
              <p:spPr>
                <a:xfrm>
                  <a:off x="4485259" y="-114190"/>
                  <a:ext cx="1530468" cy="315471"/>
                </a:xfrm>
                <a:prstGeom prst="rect">
                  <a:avLst/>
                </a:prstGeom>
                <a:noFill/>
              </p:spPr>
              <p:txBody>
                <a:bodyPr wrap="none" rtlCol="0">
                  <a:spAutoFit/>
                </a:bodyPr>
                <a:lstStyle/>
                <a:p>
                  <a:r>
                    <a:rPr lang="en-US" sz="1040" b="1" spc="240" dirty="0">
                      <a:latin typeface="Arial Black" panose="020B0A04020102020204" pitchFamily="34" charset="0"/>
                      <a:ea typeface="Verdana" panose="020B0604030504040204" pitchFamily="34" charset="0"/>
                      <a:cs typeface="Verdana" panose="020B0604030504040204" pitchFamily="34" charset="0"/>
                    </a:rPr>
                    <a:t>FABRIKAM</a:t>
                  </a:r>
                </a:p>
              </p:txBody>
            </p:sp>
            <p:grpSp>
              <p:nvGrpSpPr>
                <p:cNvPr id="22" name="Group 21"/>
                <p:cNvGrpSpPr/>
                <p:nvPr/>
              </p:nvGrpSpPr>
              <p:grpSpPr>
                <a:xfrm>
                  <a:off x="5120201" y="-448810"/>
                  <a:ext cx="150327" cy="239667"/>
                  <a:chOff x="5212147" y="-425745"/>
                  <a:chExt cx="150327" cy="239667"/>
                </a:xfrm>
              </p:grpSpPr>
              <p:grpSp>
                <p:nvGrpSpPr>
                  <p:cNvPr id="23" name="Group 22"/>
                  <p:cNvGrpSpPr/>
                  <p:nvPr/>
                </p:nvGrpSpPr>
                <p:grpSpPr>
                  <a:xfrm>
                    <a:off x="5212147" y="-425745"/>
                    <a:ext cx="150327" cy="175178"/>
                    <a:chOff x="1721099" y="-394146"/>
                    <a:chExt cx="368989" cy="429987"/>
                  </a:xfrm>
                </p:grpSpPr>
                <p:sp>
                  <p:nvSpPr>
                    <p:cNvPr id="25" name="Freeform 530"/>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a:extLst/>
                  </p:spPr>
                  <p:txBody>
                    <a:bodyPr vert="horz" wrap="square" lIns="73152" tIns="36576" rIns="73152" bIns="36576" numCol="1" anchor="t" anchorCtr="0" compatLnSpc="1">
                      <a:prstTxWarp prst="textNoShape">
                        <a:avLst/>
                      </a:prstTxWarp>
                    </a:bodyPr>
                    <a:lstStyle/>
                    <a:p>
                      <a:endParaRPr lang="en-US" sz="1440" dirty="0"/>
                    </a:p>
                  </p:txBody>
                </p:sp>
                <p:sp>
                  <p:nvSpPr>
                    <p:cNvPr id="26" name="Freeform 532"/>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a:extLst/>
                  </p:spPr>
                  <p:txBody>
                    <a:bodyPr vert="horz" wrap="square" lIns="73152" tIns="36576" rIns="73152" bIns="36576" numCol="1" anchor="t" anchorCtr="0" compatLnSpc="1">
                      <a:prstTxWarp prst="textNoShape">
                        <a:avLst/>
                      </a:prstTxWarp>
                    </a:bodyPr>
                    <a:lstStyle/>
                    <a:p>
                      <a:endParaRPr lang="en-US" sz="1440" dirty="0"/>
                    </a:p>
                  </p:txBody>
                </p:sp>
                <p:sp>
                  <p:nvSpPr>
                    <p:cNvPr id="27" name="Freeform 533"/>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a:extLst/>
                  </p:spPr>
                  <p:txBody>
                    <a:bodyPr vert="horz" wrap="square" lIns="73152" tIns="36576" rIns="73152" bIns="36576" numCol="1" anchor="t" anchorCtr="0" compatLnSpc="1">
                      <a:prstTxWarp prst="textNoShape">
                        <a:avLst/>
                      </a:prstTxWarp>
                    </a:bodyPr>
                    <a:lstStyle/>
                    <a:p>
                      <a:endParaRPr lang="en-US" sz="1440" dirty="0"/>
                    </a:p>
                  </p:txBody>
                </p:sp>
              </p:grpSp>
              <p:sp>
                <p:nvSpPr>
                  <p:cNvPr id="24" name="Oval 531"/>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a:extLst/>
                </p:spPr>
                <p:txBody>
                  <a:bodyPr vert="horz" wrap="square" lIns="73152" tIns="36576" rIns="73152" bIns="36576" numCol="1" anchor="t" anchorCtr="0" compatLnSpc="1">
                    <a:prstTxWarp prst="textNoShape">
                      <a:avLst/>
                    </a:prstTxWarp>
                  </a:bodyPr>
                  <a:lstStyle/>
                  <a:p>
                    <a:endParaRPr lang="en-US" sz="1440" dirty="0"/>
                  </a:p>
                </p:txBody>
              </p:sp>
            </p:grpSp>
          </p:grpSp>
        </p:grpSp>
      </p:grpSp>
      <p:sp>
        <p:nvSpPr>
          <p:cNvPr id="4" name="Title 3">
            <a:extLst>
              <a:ext uri="{FF2B5EF4-FFF2-40B4-BE49-F238E27FC236}">
                <a16:creationId xmlns:a16="http://schemas.microsoft.com/office/drawing/2014/main" id="{BA1A0A4F-F62B-4411-8D3E-82A00A1F480D}"/>
              </a:ext>
            </a:extLst>
          </p:cNvPr>
          <p:cNvSpPr>
            <a:spLocks noGrp="1"/>
          </p:cNvSpPr>
          <p:nvPr>
            <p:ph type="ctrTitle"/>
          </p:nvPr>
        </p:nvSpPr>
        <p:spPr/>
        <p:txBody>
          <a:bodyPr/>
          <a:lstStyle/>
          <a:p>
            <a:r>
              <a:rPr lang="en-US" dirty="0"/>
              <a:t>Thank you!</a:t>
            </a:r>
            <a:endParaRPr lang="ru-RU" dirty="0"/>
          </a:p>
        </p:txBody>
      </p:sp>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p:txBody>
          <a:bodyPr/>
          <a:lstStyle/>
          <a:p>
            <a:r>
              <a:rPr lang="en-US" dirty="0"/>
              <a:t>Speaker Name</a:t>
            </a:r>
            <a:endParaRPr lang="ru-RU" dirty="0"/>
          </a:p>
        </p:txBody>
      </p:sp>
      <p:sp>
        <p:nvSpPr>
          <p:cNvPr id="6" name="Text Placeholder 5">
            <a:extLst>
              <a:ext uri="{FF2B5EF4-FFF2-40B4-BE49-F238E27FC236}">
                <a16:creationId xmlns:a16="http://schemas.microsoft.com/office/drawing/2014/main" id="{70BF050E-254E-4B6E-9FC2-EEF19C8B0A85}"/>
              </a:ext>
            </a:extLst>
          </p:cNvPr>
          <p:cNvSpPr>
            <a:spLocks noGrp="1"/>
          </p:cNvSpPr>
          <p:nvPr>
            <p:ph type="body" sz="quarter" idx="15"/>
          </p:nvPr>
        </p:nvSpPr>
        <p:spPr/>
        <p:txBody>
          <a:bodyPr/>
          <a:lstStyle/>
          <a:p>
            <a:r>
              <a:rPr lang="en-US" dirty="0"/>
              <a:t>Email:</a:t>
            </a:r>
            <a:endParaRPr lang="ru-RU" dirty="0"/>
          </a:p>
        </p:txBody>
      </p:sp>
      <p:sp>
        <p:nvSpPr>
          <p:cNvPr id="7" name="Text Placeholder 6">
            <a:extLst>
              <a:ext uri="{FF2B5EF4-FFF2-40B4-BE49-F238E27FC236}">
                <a16:creationId xmlns:a16="http://schemas.microsoft.com/office/drawing/2014/main" id="{C685B246-8C76-4D5B-BE88-82AB21F8FF2D}"/>
              </a:ext>
            </a:extLst>
          </p:cNvPr>
          <p:cNvSpPr>
            <a:spLocks noGrp="1"/>
          </p:cNvSpPr>
          <p:nvPr>
            <p:ph type="body" sz="quarter" idx="16"/>
          </p:nvPr>
        </p:nvSpPr>
        <p:spPr/>
        <p:txBody>
          <a:bodyPr/>
          <a:lstStyle/>
          <a:p>
            <a:r>
              <a:rPr lang="en-US" dirty="0"/>
              <a:t>victoria@fabrikam.com</a:t>
            </a:r>
            <a:endParaRPr lang="ru-RU" dirty="0"/>
          </a:p>
        </p:txBody>
      </p:sp>
      <p:sp>
        <p:nvSpPr>
          <p:cNvPr id="8" name="Text Placeholder 7">
            <a:extLst>
              <a:ext uri="{FF2B5EF4-FFF2-40B4-BE49-F238E27FC236}">
                <a16:creationId xmlns:a16="http://schemas.microsoft.com/office/drawing/2014/main" id="{77041CB1-E53C-4035-AA8A-3C22023836D9}"/>
              </a:ext>
            </a:extLst>
          </p:cNvPr>
          <p:cNvSpPr>
            <a:spLocks noGrp="1"/>
          </p:cNvSpPr>
          <p:nvPr>
            <p:ph type="body" sz="quarter" idx="17"/>
          </p:nvPr>
        </p:nvSpPr>
        <p:spPr/>
        <p:txBody>
          <a:bodyPr/>
          <a:lstStyle/>
          <a:p>
            <a:r>
              <a:rPr lang="en-US" dirty="0"/>
              <a:t>Phone:</a:t>
            </a:r>
            <a:endParaRPr lang="ru-RU" dirty="0"/>
          </a:p>
        </p:txBody>
      </p:sp>
      <p:sp>
        <p:nvSpPr>
          <p:cNvPr id="9" name="Text Placeholder 8">
            <a:extLst>
              <a:ext uri="{FF2B5EF4-FFF2-40B4-BE49-F238E27FC236}">
                <a16:creationId xmlns:a16="http://schemas.microsoft.com/office/drawing/2014/main" id="{2E186949-D27F-4D51-97AE-6BD792B73D09}"/>
              </a:ext>
            </a:extLst>
          </p:cNvPr>
          <p:cNvSpPr>
            <a:spLocks noGrp="1"/>
          </p:cNvSpPr>
          <p:nvPr>
            <p:ph type="body" sz="quarter" idx="18"/>
          </p:nvPr>
        </p:nvSpPr>
        <p:spPr/>
        <p:txBody>
          <a:bodyPr/>
          <a:lstStyle/>
          <a:p>
            <a:r>
              <a:rPr lang="en-US" dirty="0"/>
              <a:t>404-555-0115</a:t>
            </a:r>
            <a:endParaRPr lang="ru-RU" dirty="0"/>
          </a:p>
        </p:txBody>
      </p:sp>
      <p:sp>
        <p:nvSpPr>
          <p:cNvPr id="18" name="Text Placeholder 17">
            <a:extLst>
              <a:ext uri="{FF2B5EF4-FFF2-40B4-BE49-F238E27FC236}">
                <a16:creationId xmlns:a16="http://schemas.microsoft.com/office/drawing/2014/main" id="{5BD461F9-57FC-4A31-834B-644E9726B118}"/>
              </a:ext>
            </a:extLst>
          </p:cNvPr>
          <p:cNvSpPr>
            <a:spLocks noGrp="1"/>
          </p:cNvSpPr>
          <p:nvPr>
            <p:ph type="body" sz="quarter" idx="19"/>
          </p:nvPr>
        </p:nvSpPr>
        <p:spPr/>
        <p:txBody>
          <a:bodyPr/>
          <a:lstStyle/>
          <a:p>
            <a:r>
              <a:rPr lang="en-US" dirty="0"/>
              <a:t>Website:</a:t>
            </a:r>
            <a:endParaRPr lang="ru-RU" dirty="0"/>
          </a:p>
        </p:txBody>
      </p:sp>
      <p:sp>
        <p:nvSpPr>
          <p:cNvPr id="19" name="Text Placeholder 18">
            <a:extLst>
              <a:ext uri="{FF2B5EF4-FFF2-40B4-BE49-F238E27FC236}">
                <a16:creationId xmlns:a16="http://schemas.microsoft.com/office/drawing/2014/main" id="{1F7C0374-7269-4D0D-8EE7-8FDFF0C65C79}"/>
              </a:ext>
            </a:extLst>
          </p:cNvPr>
          <p:cNvSpPr>
            <a:spLocks noGrp="1"/>
          </p:cNvSpPr>
          <p:nvPr>
            <p:ph type="body" sz="quarter" idx="20"/>
          </p:nvPr>
        </p:nvSpPr>
        <p:spPr/>
        <p:txBody>
          <a:bodyPr/>
          <a:lstStyle/>
          <a:p>
            <a:r>
              <a:rPr lang="en-US" dirty="0"/>
              <a:t>www.fabrikam.com</a:t>
            </a:r>
            <a:endParaRPr lang="ru-RU" dirty="0"/>
          </a:p>
        </p:txBody>
      </p:sp>
    </p:spTree>
    <p:extLst>
      <p:ext uri="{BB962C8B-B14F-4D97-AF65-F5344CB8AC3E}">
        <p14:creationId xmlns:p14="http://schemas.microsoft.com/office/powerpoint/2010/main" val="202694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5048251" y="1967603"/>
            <a:ext cx="7277099" cy="1569660"/>
          </a:xfrm>
          <a:prstGeom prst="rect">
            <a:avLst/>
          </a:prstGeom>
          <a:noFill/>
        </p:spPr>
        <p:txBody>
          <a:bodyPr wrap="square" rtlCol="0">
            <a:spAutoFit/>
          </a:bodyPr>
          <a:lstStyle/>
          <a:p>
            <a:pPr algn="ctr"/>
            <a:r>
              <a:rPr lang="en-US" sz="48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Boutique interior">
            <a:extLst>
              <a:ext uri="{FF2B5EF4-FFF2-40B4-BE49-F238E27FC236}">
                <a16:creationId xmlns:a16="http://schemas.microsoft.com/office/drawing/2014/main" id="{79BCF723-A3AE-42E3-80C1-352D7C8796AE}"/>
              </a:ext>
            </a:extLst>
          </p:cNvPr>
          <p:cNvPicPr>
            <a:picLocks noGrp="1" noChangeAspect="1"/>
          </p:cNvPicPr>
          <p:nvPr>
            <p:ph type="pic" sz="quarter" idx="14"/>
          </p:nvPr>
        </p:nvPicPr>
        <p:blipFill>
          <a:blip r:embed="rId2"/>
          <a:srcRect l="14" r="14"/>
          <a:stretch>
            <a:fillRect/>
          </a:stretch>
        </p:blipFill>
        <p:spPr/>
      </p:pic>
      <p:pic>
        <p:nvPicPr>
          <p:cNvPr id="8" name="Picture 7" descr="Logo with hanger, text, and mini mountain on the bottom"/>
          <p:cNvPicPr>
            <a:picLocks noChangeAspect="1"/>
          </p:cNvPicPr>
          <p:nvPr/>
        </p:nvPicPr>
        <p:blipFill>
          <a:blip r:embed="rId3"/>
          <a:stretch>
            <a:fillRect/>
          </a:stretch>
        </p:blipFill>
        <p:spPr>
          <a:xfrm>
            <a:off x="4516540" y="670454"/>
            <a:ext cx="629107" cy="346651"/>
          </a:xfrm>
          <a:prstGeom prst="rect">
            <a:avLst/>
          </a:prstGeom>
        </p:spPr>
      </p:pic>
      <p:sp>
        <p:nvSpPr>
          <p:cNvPr id="2" name="Title 1">
            <a:extLst>
              <a:ext uri="{FF2B5EF4-FFF2-40B4-BE49-F238E27FC236}">
                <a16:creationId xmlns:a16="http://schemas.microsoft.com/office/drawing/2014/main" id="{42A3A23C-C6B1-4060-8AB4-80821CC502BC}"/>
              </a:ext>
            </a:extLst>
          </p:cNvPr>
          <p:cNvSpPr>
            <a:spLocks noGrp="1"/>
          </p:cNvSpPr>
          <p:nvPr>
            <p:ph type="title"/>
          </p:nvPr>
        </p:nvSpPr>
        <p:spPr/>
        <p:txBody>
          <a:bodyPr/>
          <a:lstStyle/>
          <a:p>
            <a:r>
              <a:rPr lang="en-US" dirty="0"/>
              <a:t>About Us</a:t>
            </a:r>
            <a:endParaRPr lang="ru-RU" dirty="0"/>
          </a:p>
        </p:txBody>
      </p:sp>
      <p:sp>
        <p:nvSpPr>
          <p:cNvPr id="3" name="Text Placeholder 2">
            <a:extLst>
              <a:ext uri="{FF2B5EF4-FFF2-40B4-BE49-F238E27FC236}">
                <a16:creationId xmlns:a16="http://schemas.microsoft.com/office/drawing/2014/main" id="{95114C9E-240D-455D-9C3D-87EAC24F2B62}"/>
              </a:ext>
            </a:extLst>
          </p:cNvPr>
          <p:cNvSpPr>
            <a:spLocks noGrp="1"/>
          </p:cNvSpPr>
          <p:nvPr>
            <p:ph type="body" idx="1"/>
          </p:nvPr>
        </p:nvSpPr>
        <p:spPr/>
        <p:txBody>
          <a:bodyPr>
            <a:normAutofit/>
          </a:bodyPr>
          <a:lstStyle/>
          <a:p>
            <a:r>
              <a:rPr lang="en-US" dirty="0"/>
              <a:t>Lorem ipsum dolor sit amet, consectetuer adipiscing elit. Maecenas porttitor congue massa. </a:t>
            </a:r>
            <a:endParaRPr lang="ru-RU" dirty="0"/>
          </a:p>
        </p:txBody>
      </p:sp>
      <p:sp>
        <p:nvSpPr>
          <p:cNvPr id="7" name="Text Placeholder 6">
            <a:extLst>
              <a:ext uri="{FF2B5EF4-FFF2-40B4-BE49-F238E27FC236}">
                <a16:creationId xmlns:a16="http://schemas.microsoft.com/office/drawing/2014/main" id="{64EA9C20-09FC-4326-BE41-113FA5456800}"/>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p:txBody>
      </p:sp>
      <p:sp>
        <p:nvSpPr>
          <p:cNvPr id="6" name="Slide Number Placeholder 5">
            <a:extLst>
              <a:ext uri="{FF2B5EF4-FFF2-40B4-BE49-F238E27FC236}">
                <a16:creationId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ru-RU" smtClean="0"/>
              <a:t>3</a:t>
            </a:fld>
            <a:endParaRPr lang="ru-RU" dirty="0"/>
          </a:p>
        </p:txBody>
      </p:sp>
      <p:sp>
        <p:nvSpPr>
          <p:cNvPr id="4" name="Date Placeholder 3">
            <a:extLst>
              <a:ext uri="{FF2B5EF4-FFF2-40B4-BE49-F238E27FC236}">
                <a16:creationId xmlns:a16="http://schemas.microsoft.com/office/drawing/2014/main" id="{1135509A-C8BB-4FD7-B2AD-5580C62CA6CD}"/>
              </a:ext>
            </a:extLst>
          </p:cNvPr>
          <p:cNvSpPr>
            <a:spLocks noGrp="1"/>
          </p:cNvSpPr>
          <p:nvPr>
            <p:ph type="dt" sz="half" idx="10"/>
          </p:nvPr>
        </p:nvSpPr>
        <p:spPr/>
        <p:txBody>
          <a:bodyPr anchor="b" anchorCtr="0"/>
          <a:lstStyle/>
          <a:p>
            <a:fld id="{78B1225C-A326-43F6-99D9-A073D5261568}" type="datetime1">
              <a:rPr lang="en-US" smtClean="0"/>
              <a:t>9/8/2018</a:t>
            </a:fld>
            <a:endParaRPr lang="ru-RU" dirty="0"/>
          </a:p>
        </p:txBody>
      </p:sp>
      <p:sp>
        <p:nvSpPr>
          <p:cNvPr id="5" name="Footer Placeholder 4">
            <a:extLst>
              <a:ext uri="{FF2B5EF4-FFF2-40B4-BE49-F238E27FC236}">
                <a16:creationId xmlns:a16="http://schemas.microsoft.com/office/drawing/2014/main" id="{EFB237A3-D983-4D9C-945A-AFE973298F33}"/>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220101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with hanger, text, and mini mountain on the bottom"/>
          <p:cNvPicPr>
            <a:picLocks noChangeAspect="1"/>
          </p:cNvPicPr>
          <p:nvPr/>
        </p:nvPicPr>
        <p:blipFill>
          <a:blip r:embed="rId2"/>
          <a:stretch>
            <a:fillRect/>
          </a:stretch>
        </p:blipFill>
        <p:spPr>
          <a:xfrm>
            <a:off x="4516540" y="670454"/>
            <a:ext cx="629107" cy="346651"/>
          </a:xfrm>
          <a:prstGeom prst="rect">
            <a:avLst/>
          </a:prstGeom>
        </p:spPr>
      </p:pic>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p:txBody>
          <a:bodyPr/>
          <a:lstStyle/>
          <a:p>
            <a:r>
              <a:rPr lang="en-US" dirty="0"/>
              <a:t>Problem</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p:txBody>
          <a:bodyPr>
            <a:normAutofit/>
          </a:bodyPr>
          <a:lstStyle/>
          <a:p>
            <a:r>
              <a:rPr lang="en-US" dirty="0"/>
              <a:t>Lorem ipsum dolor sit amet, consectetuer adipiscing elit. Maecenas porttitor congue massa</a:t>
            </a:r>
            <a:endParaRPr lang="ru-RU" dirty="0"/>
          </a:p>
        </p:txBody>
      </p:sp>
      <p:sp>
        <p:nvSpPr>
          <p:cNvPr id="8" name="Text Placeholder 7">
            <a:extLst>
              <a:ext uri="{FF2B5EF4-FFF2-40B4-BE49-F238E27FC236}">
                <a16:creationId xmlns:a16="http://schemas.microsoft.com/office/drawing/2014/main" id="{CE7DC52B-CC70-4061-93ED-F4C2DD548EB5}"/>
              </a:ext>
            </a:extLst>
          </p:cNvPr>
          <p:cNvSpPr>
            <a:spLocks noGrp="1"/>
          </p:cNvSpPr>
          <p:nvPr>
            <p:ph type="body" idx="13"/>
          </p:nvPr>
        </p:nvSpPr>
        <p:spPr>
          <a:xfrm>
            <a:off x="4474102" y="2640052"/>
            <a:ext cx="3667370" cy="1396614"/>
          </a:xfrm>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pic>
        <p:nvPicPr>
          <p:cNvPr id="13" name="Picture Placeholder 12" descr="Frustrated young man">
            <a:extLst>
              <a:ext uri="{FF2B5EF4-FFF2-40B4-BE49-F238E27FC236}">
                <a16:creationId xmlns:a16="http://schemas.microsoft.com/office/drawing/2014/main" id="{C76A07FE-2544-4C1F-90C7-5C3BFD0DC68D}"/>
              </a:ext>
            </a:extLst>
          </p:cNvPr>
          <p:cNvPicPr>
            <a:picLocks noGrp="1" noChangeAspect="1"/>
          </p:cNvPicPr>
          <p:nvPr>
            <p:ph type="pic" sz="quarter" idx="14"/>
          </p:nvPr>
        </p:nvPicPr>
        <p:blipFill>
          <a:blip r:embed="rId3"/>
          <a:srcRect l="147" r="147"/>
          <a:stretch>
            <a:fillRect/>
          </a:stretch>
        </p:blipFill>
        <p:spPr/>
      </p:pic>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4</a:t>
            </a:fld>
            <a:endParaRPr lang="ru-RU" dirty="0"/>
          </a:p>
        </p:txBody>
      </p:sp>
      <p:sp>
        <p:nvSpPr>
          <p:cNvPr id="5" name="Date Placeholder 4">
            <a:extLst>
              <a:ext uri="{FF2B5EF4-FFF2-40B4-BE49-F238E27FC236}">
                <a16:creationId xmlns:a16="http://schemas.microsoft.com/office/drawing/2014/main" id="{F02EB53D-33E6-4A35-884A-01F8EC4A86DD}"/>
              </a:ext>
            </a:extLst>
          </p:cNvPr>
          <p:cNvSpPr>
            <a:spLocks noGrp="1"/>
          </p:cNvSpPr>
          <p:nvPr>
            <p:ph type="dt" sz="half" idx="10"/>
          </p:nvPr>
        </p:nvSpPr>
        <p:spPr/>
        <p:txBody>
          <a:bodyPr/>
          <a:lstStyle/>
          <a:p>
            <a:fld id="{BC23DBD1-F259-4AEB-A7D9-D728D6E04490}" type="datetime1">
              <a:rPr lang="en-US" smtClean="0"/>
              <a:t>9/8/2018</a:t>
            </a:fld>
            <a:endParaRPr lang="ru-RU" dirty="0"/>
          </a:p>
        </p:txBody>
      </p:sp>
      <p:sp>
        <p:nvSpPr>
          <p:cNvPr id="6" name="Footer Placeholder 5">
            <a:extLst>
              <a:ext uri="{FF2B5EF4-FFF2-40B4-BE49-F238E27FC236}">
                <a16:creationId xmlns:a16="http://schemas.microsoft.com/office/drawing/2014/main" id="{3B46E1F9-C193-47F2-8658-048521E0DDD3}"/>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387658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ppy young man and woman ">
            <a:extLst>
              <a:ext uri="{FF2B5EF4-FFF2-40B4-BE49-F238E27FC236}">
                <a16:creationId xmlns:a16="http://schemas.microsoft.com/office/drawing/2014/main" id="{CD20A9D3-2D01-4114-B02D-74A88C362865}"/>
              </a:ext>
            </a:extLst>
          </p:cNvPr>
          <p:cNvPicPr>
            <a:picLocks noGrp="1" noChangeAspect="1"/>
          </p:cNvPicPr>
          <p:nvPr>
            <p:ph type="pic" sz="quarter" idx="14"/>
          </p:nvPr>
        </p:nvPicPr>
        <p:blipFill>
          <a:blip r:embed="rId2"/>
          <a:srcRect l="147" r="147"/>
          <a:stretch>
            <a:fillRect/>
          </a:stretch>
        </p:blipFill>
        <p:spPr/>
      </p:pic>
      <p:pic>
        <p:nvPicPr>
          <p:cNvPr id="9" name="Picture 8" descr="Logo with hanger, text, and mini mountain on the bottom"/>
          <p:cNvPicPr>
            <a:picLocks noChangeAspect="1"/>
          </p:cNvPicPr>
          <p:nvPr/>
        </p:nvPicPr>
        <p:blipFill>
          <a:blip r:embed="rId3"/>
          <a:stretch>
            <a:fillRect/>
          </a:stretch>
        </p:blipFill>
        <p:spPr>
          <a:xfrm>
            <a:off x="12237574" y="631542"/>
            <a:ext cx="629107" cy="346651"/>
          </a:xfrm>
          <a:prstGeom prst="rect">
            <a:avLst/>
          </a:prstGeom>
        </p:spPr>
      </p:pic>
      <p:sp>
        <p:nvSpPr>
          <p:cNvPr id="2" name="Title 1">
            <a:extLst>
              <a:ext uri="{FF2B5EF4-FFF2-40B4-BE49-F238E27FC236}">
                <a16:creationId xmlns:a16="http://schemas.microsoft.com/office/drawing/2014/main" id="{3BF8DDC2-29D0-4966-B14C-A8992AE59BA4}"/>
              </a:ext>
            </a:extLst>
          </p:cNvPr>
          <p:cNvSpPr>
            <a:spLocks noGrp="1"/>
          </p:cNvSpPr>
          <p:nvPr>
            <p:ph type="title"/>
          </p:nvPr>
        </p:nvSpPr>
        <p:spPr/>
        <p:txBody>
          <a:bodyPr/>
          <a:lstStyle/>
          <a:p>
            <a:r>
              <a:rPr lang="en-US" dirty="0"/>
              <a:t>Solution</a:t>
            </a:r>
            <a:endParaRPr lang="ru-RU" dirty="0"/>
          </a:p>
        </p:txBody>
      </p:sp>
      <p:sp>
        <p:nvSpPr>
          <p:cNvPr id="8" name="Text Placeholder 7">
            <a:extLst>
              <a:ext uri="{FF2B5EF4-FFF2-40B4-BE49-F238E27FC236}">
                <a16:creationId xmlns:a16="http://schemas.microsoft.com/office/drawing/2014/main" id="{C829CA4D-9E93-4EC3-A2A1-BABC2D03401F}"/>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5" name="Slide Number Placeholder 4">
            <a:extLst>
              <a:ext uri="{FF2B5EF4-FFF2-40B4-BE49-F238E27FC236}">
                <a16:creationId xmlns:a16="http://schemas.microsoft.com/office/drawing/2014/main" id="{2FE37566-572A-4015-B19D-2B2CE083954C}"/>
              </a:ext>
            </a:extLst>
          </p:cNvPr>
          <p:cNvSpPr>
            <a:spLocks noGrp="1"/>
          </p:cNvSpPr>
          <p:nvPr>
            <p:ph type="sldNum" sz="quarter" idx="12"/>
          </p:nvPr>
        </p:nvSpPr>
        <p:spPr/>
        <p:txBody>
          <a:bodyPr/>
          <a:lstStyle/>
          <a:p>
            <a:fld id="{3CE5352E-9B9F-4EDC-8769-7FA3D3F814C7}" type="slidenum">
              <a:rPr lang="ru-RU" smtClean="0"/>
              <a:pPr/>
              <a:t>5</a:t>
            </a:fld>
            <a:endParaRPr lang="ru-RU" dirty="0"/>
          </a:p>
        </p:txBody>
      </p:sp>
      <p:sp>
        <p:nvSpPr>
          <p:cNvPr id="3" name="Date Placeholder 2">
            <a:extLst>
              <a:ext uri="{FF2B5EF4-FFF2-40B4-BE49-F238E27FC236}">
                <a16:creationId xmlns:a16="http://schemas.microsoft.com/office/drawing/2014/main" id="{193B2D52-9A4E-4A82-B6C5-F3880238BC1E}"/>
              </a:ext>
            </a:extLst>
          </p:cNvPr>
          <p:cNvSpPr>
            <a:spLocks noGrp="1"/>
          </p:cNvSpPr>
          <p:nvPr>
            <p:ph type="dt" sz="half" idx="10"/>
          </p:nvPr>
        </p:nvSpPr>
        <p:spPr/>
        <p:txBody>
          <a:bodyPr/>
          <a:lstStyle/>
          <a:p>
            <a:fld id="{23D0A551-48C9-48F6-BF4E-DE641842128B}" type="datetime1">
              <a:rPr lang="en-US" smtClean="0"/>
              <a:pPr/>
              <a:t>9/8/2018</a:t>
            </a:fld>
            <a:endParaRPr lang="ru-RU" dirty="0"/>
          </a:p>
        </p:txBody>
      </p:sp>
      <p:sp>
        <p:nvSpPr>
          <p:cNvPr id="4" name="Footer Placeholder 3">
            <a:extLst>
              <a:ext uri="{FF2B5EF4-FFF2-40B4-BE49-F238E27FC236}">
                <a16:creationId xmlns:a16="http://schemas.microsoft.com/office/drawing/2014/main" id="{80B8BC12-36BE-410E-8EBC-A4CA318CFA38}"/>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425478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4702-8A75-423F-B84F-01840820755E}"/>
              </a:ext>
            </a:extLst>
          </p:cNvPr>
          <p:cNvSpPr>
            <a:spLocks noGrp="1"/>
          </p:cNvSpPr>
          <p:nvPr>
            <p:ph type="title"/>
          </p:nvPr>
        </p:nvSpPr>
        <p:spPr/>
        <p:txBody>
          <a:bodyPr/>
          <a:lstStyle/>
          <a:p>
            <a:r>
              <a:rPr lang="en-US" dirty="0"/>
              <a:t>Product</a:t>
            </a:r>
            <a:endParaRPr lang="ru-RU" dirty="0"/>
          </a:p>
        </p:txBody>
      </p:sp>
      <p:sp>
        <p:nvSpPr>
          <p:cNvPr id="18" name="Text Placeholder 17">
            <a:extLst>
              <a:ext uri="{FF2B5EF4-FFF2-40B4-BE49-F238E27FC236}">
                <a16:creationId xmlns:a16="http://schemas.microsoft.com/office/drawing/2014/main" id="{595DC9A3-0BE7-4944-AA93-1689F0A884FC}"/>
              </a:ext>
            </a:extLst>
          </p:cNvPr>
          <p:cNvSpPr>
            <a:spLocks noGrp="1"/>
          </p:cNvSpPr>
          <p:nvPr>
            <p:ph type="body" idx="24"/>
          </p:nvPr>
        </p:nvSpPr>
        <p:spPr/>
        <p:txBody>
          <a:bodyPr>
            <a:normAutofit/>
          </a:bodyPr>
          <a:lstStyle/>
          <a:p>
            <a:r>
              <a:rPr lang="en-US" dirty="0"/>
              <a:t>Lorem ipsum dolor sit amet, consectetuer adipiscing elit</a:t>
            </a:r>
            <a:endParaRPr lang="ru-RU" dirty="0"/>
          </a:p>
        </p:txBody>
      </p:sp>
      <p:pic>
        <p:nvPicPr>
          <p:cNvPr id="21" name="Picture 20"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pic>
        <p:nvPicPr>
          <p:cNvPr id="51" name="Picture Placeholder 50" descr="T-shirt icon">
            <a:extLst>
              <a:ext uri="{FF2B5EF4-FFF2-40B4-BE49-F238E27FC236}">
                <a16:creationId xmlns:a16="http://schemas.microsoft.com/office/drawing/2014/main" id="{CE94755E-3E02-4C45-936F-D02A0217AA3B}"/>
              </a:ext>
            </a:extLst>
          </p:cNvPr>
          <p:cNvPicPr>
            <a:picLocks noGrp="1" noChangeAspect="1"/>
          </p:cNvPicPr>
          <p:nvPr>
            <p:ph type="pic" sz="quarter" idx="16"/>
          </p:nvPr>
        </p:nvPicPr>
        <p:blipFill>
          <a:blip r:embed="rId3">
            <a:extLst>
              <a:ext uri="{96DAC541-7B7A-43D3-8B79-37D633B846F1}">
                <asvg:svgBlip xmlns="" xmlns:asvg="http://schemas.microsoft.com/office/drawing/2016/SVG/main" r:embed="rId4"/>
              </a:ext>
            </a:extLst>
          </a:blip>
          <a:srcRect l="3003" r="3003"/>
          <a:stretch>
            <a:fillRect/>
          </a:stretch>
        </p:blipFill>
        <p:spPr/>
      </p:pic>
      <p:sp>
        <p:nvSpPr>
          <p:cNvPr id="3" name="Text Placeholder 2">
            <a:extLst>
              <a:ext uri="{FF2B5EF4-FFF2-40B4-BE49-F238E27FC236}">
                <a16:creationId xmlns:a16="http://schemas.microsoft.com/office/drawing/2014/main" id="{7F0191D5-DBF1-43B7-BBB0-730366719FB8}"/>
              </a:ext>
            </a:extLst>
          </p:cNvPr>
          <p:cNvSpPr>
            <a:spLocks noGrp="1"/>
          </p:cNvSpPr>
          <p:nvPr>
            <p:ph type="body" idx="1"/>
          </p:nvPr>
        </p:nvSpPr>
        <p:spPr/>
        <p:txBody>
          <a:bodyPr/>
          <a:lstStyle/>
          <a:p>
            <a:r>
              <a:rPr lang="en-US" dirty="0"/>
              <a:t>Section 1 Title</a:t>
            </a:r>
            <a:endParaRPr lang="ru-RU" dirty="0"/>
          </a:p>
        </p:txBody>
      </p:sp>
      <p:sp>
        <p:nvSpPr>
          <p:cNvPr id="7" name="Text Placeholder 6">
            <a:extLst>
              <a:ext uri="{FF2B5EF4-FFF2-40B4-BE49-F238E27FC236}">
                <a16:creationId xmlns:a16="http://schemas.microsoft.com/office/drawing/2014/main" id="{DB744087-FB5E-49D7-98F3-1A513E463AD8}"/>
              </a:ext>
            </a:extLst>
          </p:cNvPr>
          <p:cNvSpPr>
            <a:spLocks noGrp="1"/>
          </p:cNvSpPr>
          <p:nvPr>
            <p:ph type="body" sz="quarter" idx="13"/>
          </p:nvPr>
        </p:nvSpPr>
        <p:spPr/>
        <p:txBody>
          <a:bodyPr>
            <a:normAutofit/>
          </a:bodyPr>
          <a:lstStyle/>
          <a:p>
            <a:r>
              <a:rPr lang="en-US" dirty="0"/>
              <a:t>Lorem ipsum dolor sit amet, consectetuer adipiscing elit. Maecenas porttitor congue massa</a:t>
            </a:r>
            <a:endParaRPr lang="ru-RU" dirty="0"/>
          </a:p>
        </p:txBody>
      </p:sp>
      <p:pic>
        <p:nvPicPr>
          <p:cNvPr id="39" name="Picture Placeholder 38" descr="Shirt icon">
            <a:extLst>
              <a:ext uri="{FF2B5EF4-FFF2-40B4-BE49-F238E27FC236}">
                <a16:creationId xmlns:a16="http://schemas.microsoft.com/office/drawing/2014/main" id="{F56C6E05-2968-4DE1-9D1C-B5646DF6CB78}"/>
              </a:ext>
            </a:extLst>
          </p:cNvPr>
          <p:cNvPicPr>
            <a:picLocks noGrp="1" noChangeAspect="1"/>
          </p:cNvPicPr>
          <p:nvPr>
            <p:ph type="pic" sz="quarter" idx="17"/>
          </p:nvPr>
        </p:nvPicPr>
        <p:blipFill>
          <a:blip r:embed="rId5">
            <a:extLst>
              <a:ext uri="{96DAC541-7B7A-43D3-8B79-37D633B846F1}">
                <asvg:svgBlip xmlns="" xmlns:asvg="http://schemas.microsoft.com/office/drawing/2016/SVG/main" r:embed="rId6"/>
              </a:ext>
            </a:extLst>
          </a:blip>
          <a:srcRect t="897" b="897"/>
          <a:stretch>
            <a:fillRect/>
          </a:stretch>
        </p:blipFill>
        <p:spPr/>
      </p:pic>
      <p:sp>
        <p:nvSpPr>
          <p:cNvPr id="8" name="Text Placeholder 7">
            <a:extLst>
              <a:ext uri="{FF2B5EF4-FFF2-40B4-BE49-F238E27FC236}">
                <a16:creationId xmlns:a16="http://schemas.microsoft.com/office/drawing/2014/main" id="{39A8CC28-6DD2-445E-BB0B-D20300C9A8B0}"/>
              </a:ext>
            </a:extLst>
          </p:cNvPr>
          <p:cNvSpPr>
            <a:spLocks noGrp="1"/>
          </p:cNvSpPr>
          <p:nvPr>
            <p:ph type="body" idx="14"/>
          </p:nvPr>
        </p:nvSpPr>
        <p:spPr/>
        <p:txBody>
          <a:bodyPr/>
          <a:lstStyle/>
          <a:p>
            <a:r>
              <a:rPr lang="en-US" dirty="0"/>
              <a:t>Section 2 Title</a:t>
            </a:r>
            <a:endParaRPr lang="ru-RU" dirty="0"/>
          </a:p>
        </p:txBody>
      </p:sp>
      <p:sp>
        <p:nvSpPr>
          <p:cNvPr id="9" name="Text Placeholder 8">
            <a:extLst>
              <a:ext uri="{FF2B5EF4-FFF2-40B4-BE49-F238E27FC236}">
                <a16:creationId xmlns:a16="http://schemas.microsoft.com/office/drawing/2014/main" id="{6AB53B3A-22A6-4234-A6A3-0873B4C6AE40}"/>
              </a:ext>
            </a:extLst>
          </p:cNvPr>
          <p:cNvSpPr>
            <a:spLocks noGrp="1"/>
          </p:cNvSpPr>
          <p:nvPr>
            <p:ph type="body" sz="quarter" idx="15"/>
          </p:nvPr>
        </p:nvSpPr>
        <p:spPr/>
        <p:txBody>
          <a:bodyPr/>
          <a:lstStyle/>
          <a:p>
            <a:r>
              <a:rPr lang="en-US" dirty="0"/>
              <a:t>Lorem ipsum dolor sit amet, consectetuer adipiscing elit. Maecenas porttitor congue massa</a:t>
            </a:r>
            <a:endParaRPr lang="ru-RU" dirty="0"/>
          </a:p>
        </p:txBody>
      </p:sp>
      <p:pic>
        <p:nvPicPr>
          <p:cNvPr id="47" name="Picture Placeholder 46" descr="Skirt con">
            <a:extLst>
              <a:ext uri="{FF2B5EF4-FFF2-40B4-BE49-F238E27FC236}">
                <a16:creationId xmlns:a16="http://schemas.microsoft.com/office/drawing/2014/main" id="{041AAE65-C7F3-4A67-9997-9F37F234867A}"/>
              </a:ext>
            </a:extLst>
          </p:cNvPr>
          <p:cNvPicPr>
            <a:picLocks noGrp="1" noChangeAspect="1"/>
          </p:cNvPicPr>
          <p:nvPr>
            <p:ph type="pic" sz="quarter" idx="22"/>
          </p:nvPr>
        </p:nvPicPr>
        <p:blipFill>
          <a:blip r:embed="rId7">
            <a:extLst>
              <a:ext uri="{96DAC541-7B7A-43D3-8B79-37D633B846F1}">
                <asvg:svgBlip xmlns="" xmlns:asvg="http://schemas.microsoft.com/office/drawing/2016/SVG/main" r:embed="rId8"/>
              </a:ext>
            </a:extLst>
          </a:blip>
          <a:srcRect l="2346" r="2346"/>
          <a:stretch>
            <a:fillRect/>
          </a:stretch>
        </p:blipFill>
        <p:spPr/>
      </p:pic>
      <p:sp>
        <p:nvSpPr>
          <p:cNvPr id="12" name="Text Placeholder 11">
            <a:extLst>
              <a:ext uri="{FF2B5EF4-FFF2-40B4-BE49-F238E27FC236}">
                <a16:creationId xmlns:a16="http://schemas.microsoft.com/office/drawing/2014/main" id="{527411E9-7586-4E60-A67E-57517F797ECE}"/>
              </a:ext>
            </a:extLst>
          </p:cNvPr>
          <p:cNvSpPr>
            <a:spLocks noGrp="1"/>
          </p:cNvSpPr>
          <p:nvPr>
            <p:ph type="body" idx="18"/>
          </p:nvPr>
        </p:nvSpPr>
        <p:spPr/>
        <p:txBody>
          <a:bodyPr/>
          <a:lstStyle/>
          <a:p>
            <a:r>
              <a:rPr lang="en-US" dirty="0"/>
              <a:t>Section 2 Title</a:t>
            </a:r>
            <a:endParaRPr lang="ru-RU" dirty="0"/>
          </a:p>
        </p:txBody>
      </p:sp>
      <p:sp>
        <p:nvSpPr>
          <p:cNvPr id="13" name="Text Placeholder 12">
            <a:extLst>
              <a:ext uri="{FF2B5EF4-FFF2-40B4-BE49-F238E27FC236}">
                <a16:creationId xmlns:a16="http://schemas.microsoft.com/office/drawing/2014/main" id="{A0665AA9-7996-4F7E-9EBD-9502039CD3DE}"/>
              </a:ext>
            </a:extLst>
          </p:cNvPr>
          <p:cNvSpPr>
            <a:spLocks noGrp="1"/>
          </p:cNvSpPr>
          <p:nvPr>
            <p:ph type="body" sz="quarter" idx="19"/>
          </p:nvPr>
        </p:nvSpPr>
        <p:spPr/>
        <p:txBody>
          <a:bodyPr/>
          <a:lstStyle/>
          <a:p>
            <a:r>
              <a:rPr lang="en-US" dirty="0"/>
              <a:t>Lorem ipsum dolor sit amet, consectetuer adipiscing elit. Maecenas porttitor congue massa</a:t>
            </a:r>
            <a:endParaRPr lang="ru-RU" dirty="0"/>
          </a:p>
        </p:txBody>
      </p:sp>
      <p:pic>
        <p:nvPicPr>
          <p:cNvPr id="43" name="Picture Placeholder 42" descr="Jacket icon">
            <a:extLst>
              <a:ext uri="{FF2B5EF4-FFF2-40B4-BE49-F238E27FC236}">
                <a16:creationId xmlns:a16="http://schemas.microsoft.com/office/drawing/2014/main" id="{C58412A8-4CBF-47B3-865A-C17F394AC2C5}"/>
              </a:ext>
            </a:extLst>
          </p:cNvPr>
          <p:cNvPicPr>
            <a:picLocks noGrp="1" noChangeAspect="1"/>
          </p:cNvPicPr>
          <p:nvPr>
            <p:ph type="pic" sz="quarter" idx="23"/>
          </p:nvPr>
        </p:nvPicPr>
        <p:blipFill>
          <a:blip r:embed="rId9">
            <a:extLst>
              <a:ext uri="{96DAC541-7B7A-43D3-8B79-37D633B846F1}">
                <asvg:svgBlip xmlns="" xmlns:asvg="http://schemas.microsoft.com/office/drawing/2016/SVG/main" r:embed="rId10"/>
              </a:ext>
            </a:extLst>
          </a:blip>
          <a:srcRect l="2869" r="2869"/>
          <a:stretch>
            <a:fillRect/>
          </a:stretch>
        </p:blipFill>
        <p:spPr/>
      </p:pic>
      <p:sp>
        <p:nvSpPr>
          <p:cNvPr id="14" name="Text Placeholder 13">
            <a:extLst>
              <a:ext uri="{FF2B5EF4-FFF2-40B4-BE49-F238E27FC236}">
                <a16:creationId xmlns:a16="http://schemas.microsoft.com/office/drawing/2014/main" id="{58C7FCDF-C095-418D-B8A5-3D9E26756B8E}"/>
              </a:ext>
            </a:extLst>
          </p:cNvPr>
          <p:cNvSpPr>
            <a:spLocks noGrp="1"/>
          </p:cNvSpPr>
          <p:nvPr>
            <p:ph type="body" idx="20"/>
          </p:nvPr>
        </p:nvSpPr>
        <p:spPr/>
        <p:txBody>
          <a:bodyPr/>
          <a:lstStyle/>
          <a:p>
            <a:r>
              <a:rPr lang="en-US" dirty="0"/>
              <a:t>Section 4 Title</a:t>
            </a:r>
            <a:endParaRPr lang="ru-RU" dirty="0"/>
          </a:p>
        </p:txBody>
      </p:sp>
      <p:sp>
        <p:nvSpPr>
          <p:cNvPr id="15" name="Text Placeholder 14">
            <a:extLst>
              <a:ext uri="{FF2B5EF4-FFF2-40B4-BE49-F238E27FC236}">
                <a16:creationId xmlns:a16="http://schemas.microsoft.com/office/drawing/2014/main" id="{A6A0C06E-2C62-495A-9F3F-E595CFA9276B}"/>
              </a:ext>
            </a:extLst>
          </p:cNvPr>
          <p:cNvSpPr>
            <a:spLocks noGrp="1"/>
          </p:cNvSpPr>
          <p:nvPr>
            <p:ph type="body" sz="quarter" idx="21"/>
          </p:nvPr>
        </p:nvSpPr>
        <p:spPr/>
        <p:txBody>
          <a:bodyPr/>
          <a:lstStyle/>
          <a:p>
            <a:r>
              <a:rPr lang="en-US" dirty="0"/>
              <a:t>Lorem ipsum dolor sit amet, consectetuer adipiscing elit. Maecenas porttitor congue massa</a:t>
            </a:r>
            <a:endParaRPr lang="ru-RU" dirty="0"/>
          </a:p>
        </p:txBody>
      </p:sp>
      <p:sp>
        <p:nvSpPr>
          <p:cNvPr id="6" name="Slide Number Placeholder 5">
            <a:extLst>
              <a:ext uri="{FF2B5EF4-FFF2-40B4-BE49-F238E27FC236}">
                <a16:creationId xmlns:a16="http://schemas.microsoft.com/office/drawing/2014/main" id="{A295D9BC-AB8F-4271-8A48-4BAD2E39C8C2}"/>
              </a:ext>
            </a:extLst>
          </p:cNvPr>
          <p:cNvSpPr>
            <a:spLocks noGrp="1"/>
          </p:cNvSpPr>
          <p:nvPr>
            <p:ph type="sldNum" sz="quarter" idx="12"/>
          </p:nvPr>
        </p:nvSpPr>
        <p:spPr/>
        <p:txBody>
          <a:bodyPr/>
          <a:lstStyle/>
          <a:p>
            <a:fld id="{3CE5352E-9B9F-4EDC-8769-7FA3D3F814C7}" type="slidenum">
              <a:rPr lang="ru-RU" smtClean="0"/>
              <a:t>6</a:t>
            </a:fld>
            <a:endParaRPr lang="ru-RU" dirty="0"/>
          </a:p>
        </p:txBody>
      </p:sp>
      <p:sp>
        <p:nvSpPr>
          <p:cNvPr id="4" name="Date Placeholder 3">
            <a:extLst>
              <a:ext uri="{FF2B5EF4-FFF2-40B4-BE49-F238E27FC236}">
                <a16:creationId xmlns:a16="http://schemas.microsoft.com/office/drawing/2014/main" id="{0435A89F-85F0-4325-8637-CE201FBFC001}"/>
              </a:ext>
            </a:extLst>
          </p:cNvPr>
          <p:cNvSpPr>
            <a:spLocks noGrp="1"/>
          </p:cNvSpPr>
          <p:nvPr>
            <p:ph type="dt" sz="half" idx="10"/>
          </p:nvPr>
        </p:nvSpPr>
        <p:spPr/>
        <p:txBody>
          <a:bodyPr/>
          <a:lstStyle/>
          <a:p>
            <a:fld id="{23D0A551-48C9-48F6-BF4E-DE641842128B}" type="datetime1">
              <a:rPr lang="en-US" smtClean="0"/>
              <a:t>9/8/2018</a:t>
            </a:fld>
            <a:endParaRPr lang="ru-RU" dirty="0"/>
          </a:p>
        </p:txBody>
      </p:sp>
      <p:sp>
        <p:nvSpPr>
          <p:cNvPr id="5" name="Footer Placeholder 4">
            <a:extLst>
              <a:ext uri="{FF2B5EF4-FFF2-40B4-BE49-F238E27FC236}">
                <a16:creationId xmlns:a16="http://schemas.microsoft.com/office/drawing/2014/main" id="{6FB2EF21-F9C6-409F-949E-FFB6F82E2B7E}"/>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1325627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3C92-FA88-4A0C-B400-5D88B6D2029F}"/>
              </a:ext>
            </a:extLst>
          </p:cNvPr>
          <p:cNvSpPr>
            <a:spLocks noGrp="1"/>
          </p:cNvSpPr>
          <p:nvPr>
            <p:ph type="title"/>
          </p:nvPr>
        </p:nvSpPr>
        <p:spPr>
          <a:xfrm>
            <a:off x="551792" y="300746"/>
            <a:ext cx="12878181" cy="453545"/>
          </a:xfrm>
        </p:spPr>
        <p:txBody>
          <a:bodyPr>
            <a:noAutofit/>
          </a:bodyPr>
          <a:lstStyle/>
          <a:p>
            <a:r>
              <a:rPr lang="en-US" sz="3500" smtClean="0"/>
              <a:t>Thiết bị Inox </a:t>
            </a:r>
            <a:r>
              <a:rPr lang="en-US" sz="3500" smtClean="0"/>
              <a:t>tại </a:t>
            </a:r>
            <a:r>
              <a:rPr lang="en-US" sz="3500" smtClean="0"/>
              <a:t>các bệnh viện</a:t>
            </a:r>
            <a:endParaRPr lang="ru-RU" sz="3500" dirty="0"/>
          </a:p>
        </p:txBody>
      </p:sp>
      <p:sp>
        <p:nvSpPr>
          <p:cNvPr id="9" name="Text Placeholder 8">
            <a:extLst>
              <a:ext uri="{FF2B5EF4-FFF2-40B4-BE49-F238E27FC236}">
                <a16:creationId xmlns:a16="http://schemas.microsoft.com/office/drawing/2014/main" id="{CFF92B29-3AF7-4EF1-A753-98869727CB64}"/>
              </a:ext>
            </a:extLst>
          </p:cNvPr>
          <p:cNvSpPr>
            <a:spLocks noGrp="1"/>
          </p:cNvSpPr>
          <p:nvPr>
            <p:ph type="body" idx="24"/>
          </p:nvPr>
        </p:nvSpPr>
        <p:spPr>
          <a:xfrm>
            <a:off x="551792" y="811113"/>
            <a:ext cx="16222717" cy="432000"/>
          </a:xfrm>
        </p:spPr>
        <p:txBody>
          <a:bodyPr>
            <a:noAutofit/>
          </a:bodyPr>
          <a:lstStyle/>
          <a:p>
            <a:r>
              <a:rPr lang="en-US" sz="2900" b="1"/>
              <a:t>Chúng tôi chuyên cung cấp thiết </a:t>
            </a:r>
            <a:r>
              <a:rPr lang="en-US" sz="2900" b="1"/>
              <a:t>bị </a:t>
            </a:r>
            <a:r>
              <a:rPr lang="en-US" sz="2900" b="1" smtClean="0"/>
              <a:t>Inox cho </a:t>
            </a:r>
            <a:r>
              <a:rPr lang="en-US" sz="2900" b="1"/>
              <a:t>các bệnh viện trong và toàn tỉnh với nhiều mẫu mã đa dạng.</a:t>
            </a:r>
            <a:endParaRPr lang="ru-RU" sz="2900" b="1" dirty="0"/>
          </a:p>
        </p:txBody>
      </p:sp>
      <p:pic>
        <p:nvPicPr>
          <p:cNvPr id="16" name="Picture Placeholder 15">
            <a:extLst>
              <a:ext uri="{FF2B5EF4-FFF2-40B4-BE49-F238E27FC236}">
                <a16:creationId xmlns:a16="http://schemas.microsoft.com/office/drawing/2014/main" id="{EE4F382B-7FE7-4635-A204-081B5D8A812B}"/>
              </a:ext>
            </a:extLst>
          </p:cNvPr>
          <p:cNvPicPr>
            <a:picLocks noGrp="1" noChangeAspect="1"/>
          </p:cNvPicPr>
          <p:nvPr>
            <p:ph type="pic" sz="quarter" idx="26"/>
          </p:nvPr>
        </p:nvPicPr>
        <p:blipFill>
          <a:blip r:embed="rId3">
            <a:extLst>
              <a:ext uri="{28A0092B-C50C-407E-A947-70E740481C1C}">
                <a14:useLocalDpi xmlns:a14="http://schemas.microsoft.com/office/drawing/2010/main" val="0"/>
              </a:ext>
            </a:extLst>
          </a:blip>
          <a:stretch>
            <a:fillRect/>
          </a:stretch>
        </p:blipFill>
        <p:spPr>
          <a:xfrm>
            <a:off x="1475647" y="1969222"/>
            <a:ext cx="6485939" cy="2072640"/>
          </a:xfrm>
        </p:spPr>
      </p:pic>
      <p:pic>
        <p:nvPicPr>
          <p:cNvPr id="26" name="Picture Placeholder 25">
            <a:extLst>
              <a:ext uri="{FF2B5EF4-FFF2-40B4-BE49-F238E27FC236}">
                <a16:creationId xmlns:a16="http://schemas.microsoft.com/office/drawing/2014/main" id="{6AAAFA30-6067-41D4-9745-F1E71BDEAE5D}"/>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tretch>
            <a:fillRect/>
          </a:stretch>
        </p:blipFill>
        <p:spPr>
          <a:xfrm>
            <a:off x="9904175" y="1691038"/>
            <a:ext cx="2266803" cy="1284069"/>
          </a:xfrm>
        </p:spPr>
      </p:pic>
      <p:sp>
        <p:nvSpPr>
          <p:cNvPr id="6" name="Text Placeholder 5">
            <a:extLst>
              <a:ext uri="{FF2B5EF4-FFF2-40B4-BE49-F238E27FC236}">
                <a16:creationId xmlns:a16="http://schemas.microsoft.com/office/drawing/2014/main" id="{701787BF-9235-4D95-B58C-581EE119EE4E}"/>
              </a:ext>
            </a:extLst>
          </p:cNvPr>
          <p:cNvSpPr>
            <a:spLocks noGrp="1"/>
          </p:cNvSpPr>
          <p:nvPr>
            <p:ph type="body" idx="14"/>
          </p:nvPr>
        </p:nvSpPr>
        <p:spPr>
          <a:xfrm>
            <a:off x="9904175" y="3061427"/>
            <a:ext cx="2977602" cy="267934"/>
          </a:xfrm>
        </p:spPr>
        <p:txBody>
          <a:bodyPr>
            <a:noAutofit/>
          </a:bodyPr>
          <a:lstStyle/>
          <a:p>
            <a:r>
              <a:rPr lang="en-US" sz="2500"/>
              <a:t>Giường bệnh</a:t>
            </a:r>
            <a:endParaRPr lang="ru-RU" sz="2500" dirty="0"/>
          </a:p>
        </p:txBody>
      </p:sp>
      <p:sp>
        <p:nvSpPr>
          <p:cNvPr id="7" name="Text Placeholder 6">
            <a:extLst>
              <a:ext uri="{FF2B5EF4-FFF2-40B4-BE49-F238E27FC236}">
                <a16:creationId xmlns:a16="http://schemas.microsoft.com/office/drawing/2014/main" id="{0D505D62-4634-44E6-92F4-F8BD9D3BB637}"/>
              </a:ext>
            </a:extLst>
          </p:cNvPr>
          <p:cNvSpPr>
            <a:spLocks noGrp="1"/>
          </p:cNvSpPr>
          <p:nvPr>
            <p:ph type="body" sz="quarter" idx="15"/>
          </p:nvPr>
        </p:nvSpPr>
        <p:spPr>
          <a:xfrm>
            <a:off x="8860221" y="3398973"/>
            <a:ext cx="4240924" cy="1866709"/>
          </a:xfrm>
        </p:spPr>
        <p:txBody>
          <a:bodyPr>
            <a:noAutofit/>
          </a:bodyPr>
          <a:lstStyle/>
          <a:p>
            <a:r>
              <a:rPr lang="en-US" sz="2000"/>
              <a:t>Cung cấp các thiết bị Inox giường bệnh y tế tại các bệnh viện lớn trong tỉnh như: bệnh viện đa khoa Lâm Hoa, bệnh viện đa khoa tỉnh … với kiểu dáng chắc chắn, bền đẹp.</a:t>
            </a:r>
            <a:endParaRPr lang="ru-RU" sz="2000" dirty="0"/>
          </a:p>
        </p:txBody>
      </p:sp>
      <p:pic>
        <p:nvPicPr>
          <p:cNvPr id="30" name="Picture Placeholder 29">
            <a:extLst>
              <a:ext uri="{FF2B5EF4-FFF2-40B4-BE49-F238E27FC236}">
                <a16:creationId xmlns:a16="http://schemas.microsoft.com/office/drawing/2014/main" id="{451E6E1E-ED6B-4CE3-A7BB-E93E7F65E9D4}"/>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tretch>
            <a:fillRect/>
          </a:stretch>
        </p:blipFill>
        <p:spPr>
          <a:xfrm>
            <a:off x="14253750" y="1669930"/>
            <a:ext cx="2110857" cy="1335613"/>
          </a:xfrm>
        </p:spPr>
      </p:pic>
      <p:sp>
        <p:nvSpPr>
          <p:cNvPr id="12" name="Text Placeholder 11">
            <a:extLst>
              <a:ext uri="{FF2B5EF4-FFF2-40B4-BE49-F238E27FC236}">
                <a16:creationId xmlns:a16="http://schemas.microsoft.com/office/drawing/2014/main" id="{FC645FFB-6185-41FD-8810-86BA66F695F3}"/>
              </a:ext>
            </a:extLst>
          </p:cNvPr>
          <p:cNvSpPr>
            <a:spLocks noGrp="1"/>
          </p:cNvSpPr>
          <p:nvPr>
            <p:ph type="body" idx="27"/>
          </p:nvPr>
        </p:nvSpPr>
        <p:spPr>
          <a:xfrm>
            <a:off x="14253750" y="3146679"/>
            <a:ext cx="1671636" cy="267934"/>
          </a:xfrm>
        </p:spPr>
        <p:txBody>
          <a:bodyPr>
            <a:noAutofit/>
          </a:bodyPr>
          <a:lstStyle/>
          <a:p>
            <a:r>
              <a:rPr lang="en-US" sz="2500"/>
              <a:t>Xe đẩy y tế</a:t>
            </a:r>
            <a:endParaRPr lang="ru-RU" sz="2500" dirty="0"/>
          </a:p>
        </p:txBody>
      </p:sp>
      <p:sp>
        <p:nvSpPr>
          <p:cNvPr id="13" name="Text Placeholder 12">
            <a:extLst>
              <a:ext uri="{FF2B5EF4-FFF2-40B4-BE49-F238E27FC236}">
                <a16:creationId xmlns:a16="http://schemas.microsoft.com/office/drawing/2014/main" id="{2ED60E96-C517-471B-A2A0-3FB6FF198082}"/>
              </a:ext>
            </a:extLst>
          </p:cNvPr>
          <p:cNvSpPr>
            <a:spLocks noGrp="1"/>
          </p:cNvSpPr>
          <p:nvPr>
            <p:ph type="body" sz="quarter" idx="28"/>
          </p:nvPr>
        </p:nvSpPr>
        <p:spPr>
          <a:xfrm>
            <a:off x="14078608" y="3480540"/>
            <a:ext cx="3090040" cy="1365798"/>
          </a:xfrm>
        </p:spPr>
        <p:txBody>
          <a:bodyPr>
            <a:normAutofit/>
          </a:bodyPr>
          <a:lstStyle/>
          <a:p>
            <a:r>
              <a:rPr lang="en-US" sz="2000"/>
              <a:t>Cung cấp các thiết bị xe đẩy y tế phục vụ tiêm khám tiện dụng …</a:t>
            </a:r>
            <a:endParaRPr lang="ru-RU" sz="2000" dirty="0"/>
          </a:p>
        </p:txBody>
      </p:sp>
      <p:sp>
        <p:nvSpPr>
          <p:cNvPr id="5" name="Slide Number Placeholder 4">
            <a:extLst>
              <a:ext uri="{FF2B5EF4-FFF2-40B4-BE49-F238E27FC236}">
                <a16:creationId xmlns:a16="http://schemas.microsoft.com/office/drawing/2014/main" id="{22E98698-98C2-42EB-AA76-F053D543C053}"/>
              </a:ext>
            </a:extLst>
          </p:cNvPr>
          <p:cNvSpPr>
            <a:spLocks noGrp="1"/>
          </p:cNvSpPr>
          <p:nvPr>
            <p:ph type="sldNum" sz="quarter" idx="12"/>
          </p:nvPr>
        </p:nvSpPr>
        <p:spPr/>
        <p:txBody>
          <a:bodyPr/>
          <a:lstStyle/>
          <a:p>
            <a:fld id="{3CE5352E-9B9F-4EDC-8769-7FA3D3F814C7}" type="slidenum">
              <a:rPr lang="ru-RU" smtClean="0"/>
              <a:t>7</a:t>
            </a:fld>
            <a:endParaRPr lang="ru-RU" dirty="0"/>
          </a:p>
        </p:txBody>
      </p:sp>
      <p:sp>
        <p:nvSpPr>
          <p:cNvPr id="4" name="Footer Placeholder 3">
            <a:extLst>
              <a:ext uri="{FF2B5EF4-FFF2-40B4-BE49-F238E27FC236}">
                <a16:creationId xmlns:a16="http://schemas.microsoft.com/office/drawing/2014/main" id="{D1EA9ED7-4F97-41C5-8D9B-60DE271DC426}"/>
              </a:ext>
            </a:extLst>
          </p:cNvPr>
          <p:cNvSpPr>
            <a:spLocks noGrp="1"/>
          </p:cNvSpPr>
          <p:nvPr>
            <p:ph type="ftr" sz="quarter" idx="11"/>
          </p:nvPr>
        </p:nvSpPr>
        <p:spPr>
          <a:xfrm>
            <a:off x="13662713" y="5046232"/>
            <a:ext cx="3291840" cy="349636"/>
          </a:xfrm>
        </p:spPr>
        <p:txBody>
          <a:bodyPr/>
          <a:lstStyle/>
          <a:p>
            <a:r>
              <a:rPr lang="en-US" sz="1800">
                <a:solidFill>
                  <a:srgbClr val="C00000"/>
                </a:solidFill>
              </a:rPr>
              <a:t>Inox Linh Kiên Thái Bình</a:t>
            </a:r>
            <a:endParaRPr lang="ru-RU" sz="1800" dirty="0">
              <a:solidFill>
                <a:srgbClr val="C00000"/>
              </a:solidFill>
            </a:endParaRPr>
          </a:p>
        </p:txBody>
      </p:sp>
    </p:spTree>
    <p:extLst>
      <p:ext uri="{BB962C8B-B14F-4D97-AF65-F5344CB8AC3E}">
        <p14:creationId xmlns:p14="http://schemas.microsoft.com/office/powerpoint/2010/main" val="1426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A79323-46E1-4288-8230-7F1725B1B329}"/>
              </a:ext>
            </a:extLst>
          </p:cNvPr>
          <p:cNvSpPr>
            <a:spLocks noGrp="1"/>
          </p:cNvSpPr>
          <p:nvPr>
            <p:ph type="title"/>
          </p:nvPr>
        </p:nvSpPr>
        <p:spPr/>
        <p:txBody>
          <a:bodyPr/>
          <a:lstStyle/>
          <a:p>
            <a:r>
              <a:rPr lang="en-US" dirty="0"/>
              <a:t>Divider</a:t>
            </a:r>
            <a:endParaRPr lang="ru-RU" dirty="0"/>
          </a:p>
        </p:txBody>
      </p:sp>
      <p:sp>
        <p:nvSpPr>
          <p:cNvPr id="8" name="Text Placeholder 7">
            <a:extLst>
              <a:ext uri="{FF2B5EF4-FFF2-40B4-BE49-F238E27FC236}">
                <a16:creationId xmlns:a16="http://schemas.microsoft.com/office/drawing/2014/main" id="{FA39FA61-4CB9-48A4-BBF4-DA0E0CD08614}"/>
              </a:ext>
            </a:extLst>
          </p:cNvPr>
          <p:cNvSpPr>
            <a:spLocks noGrp="1"/>
          </p:cNvSpPr>
          <p:nvPr>
            <p:ph type="body" idx="1"/>
          </p:nvPr>
        </p:nvSpPr>
        <p:spPr/>
        <p:txBody>
          <a:bodyPr/>
          <a:lstStyle/>
          <a:p>
            <a:r>
              <a:rPr lang="en-US" dirty="0"/>
              <a:t>Lorem ipsum dolor sit amet, consectetuer adipiscing elit</a:t>
            </a:r>
            <a:endParaRPr lang="ru-RU" dirty="0"/>
          </a:p>
        </p:txBody>
      </p:sp>
      <p:sp>
        <p:nvSpPr>
          <p:cNvPr id="3" name="Date Placeholder 2">
            <a:extLst>
              <a:ext uri="{FF2B5EF4-FFF2-40B4-BE49-F238E27FC236}">
                <a16:creationId xmlns:a16="http://schemas.microsoft.com/office/drawing/2014/main" id="{07896873-BEE9-4DDC-BD70-F611E027C5B9}"/>
              </a:ext>
            </a:extLst>
          </p:cNvPr>
          <p:cNvSpPr>
            <a:spLocks noGrp="1"/>
          </p:cNvSpPr>
          <p:nvPr>
            <p:ph type="dt" sz="half" idx="10"/>
          </p:nvPr>
        </p:nvSpPr>
        <p:spPr/>
        <p:txBody>
          <a:bodyPr/>
          <a:lstStyle/>
          <a:p>
            <a:fld id="{3BDA9C29-DD8E-4518-B4D3-44806885A5F9}" type="datetime1">
              <a:rPr lang="en-US" smtClean="0"/>
              <a:pPr/>
              <a:t>9/8/2018</a:t>
            </a:fld>
            <a:endParaRPr lang="ru-RU" dirty="0"/>
          </a:p>
        </p:txBody>
      </p:sp>
      <p:sp>
        <p:nvSpPr>
          <p:cNvPr id="4" name="Footer Placeholder 3">
            <a:extLst>
              <a:ext uri="{FF2B5EF4-FFF2-40B4-BE49-F238E27FC236}">
                <a16:creationId xmlns:a16="http://schemas.microsoft.com/office/drawing/2014/main" id="{94749413-E570-4F96-84B8-1C08EC0C5D0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E76FE440-470B-4A07-B866-F0955087DACC}"/>
              </a:ext>
            </a:extLst>
          </p:cNvPr>
          <p:cNvSpPr>
            <a:spLocks noGrp="1"/>
          </p:cNvSpPr>
          <p:nvPr>
            <p:ph type="sldNum" sz="quarter" idx="12"/>
          </p:nvPr>
        </p:nvSpPr>
        <p:spPr/>
        <p:txBody>
          <a:bodyPr/>
          <a:lstStyle/>
          <a:p>
            <a:fld id="{3CE5352E-9B9F-4EDC-8769-7FA3D3F814C7}" type="slidenum">
              <a:rPr lang="ru-RU" smtClean="0"/>
              <a:pPr/>
              <a:t>8</a:t>
            </a:fld>
            <a:endParaRPr lang="ru-RU" dirty="0"/>
          </a:p>
        </p:txBody>
      </p:sp>
      <p:sp>
        <p:nvSpPr>
          <p:cNvPr id="17" name="Text Placeholder 16">
            <a:extLst>
              <a:ext uri="{FF2B5EF4-FFF2-40B4-BE49-F238E27FC236}">
                <a16:creationId xmlns:a16="http://schemas.microsoft.com/office/drawing/2014/main" id="{A15095E2-AFFB-44C5-98F5-36F74388C15F}"/>
              </a:ext>
            </a:extLst>
          </p:cNvPr>
          <p:cNvSpPr>
            <a:spLocks noGrp="1"/>
          </p:cNvSpPr>
          <p:nvPr>
            <p:ph type="body" idx="13"/>
          </p:nvPr>
        </p:nvSpPr>
        <p:spPr/>
        <p:txBody>
          <a:bodyPr/>
          <a:lstStyle/>
          <a:p>
            <a:endParaRPr lang="en-US" dirty="0"/>
          </a:p>
        </p:txBody>
      </p:sp>
      <p:pic>
        <p:nvPicPr>
          <p:cNvPr id="12" name="Picture Placeholder 11" descr="Group of fashion models">
            <a:extLst>
              <a:ext uri="{FF2B5EF4-FFF2-40B4-BE49-F238E27FC236}">
                <a16:creationId xmlns:a16="http://schemas.microsoft.com/office/drawing/2014/main" id="{353FE571-4347-4DF0-891A-568E51CE1C2C}"/>
              </a:ext>
            </a:extLst>
          </p:cNvPr>
          <p:cNvPicPr>
            <a:picLocks noGrp="1" noChangeAspect="1"/>
          </p:cNvPicPr>
          <p:nvPr>
            <p:ph type="pic" sz="quarter" idx="14"/>
          </p:nvPr>
        </p:nvPicPr>
        <p:blipFill>
          <a:blip r:embed="rId2"/>
          <a:srcRect t="13879" b="13879"/>
          <a:stretch>
            <a:fillRect/>
          </a:stretch>
        </p:blipFill>
        <p:spPr/>
      </p:pic>
      <p:pic>
        <p:nvPicPr>
          <p:cNvPr id="27" name="Picture Placeholder 26" descr="Logo with hanger, text, and mini mountain on the bottom">
            <a:extLst>
              <a:ext uri="{FF2B5EF4-FFF2-40B4-BE49-F238E27FC236}">
                <a16:creationId xmlns:a16="http://schemas.microsoft.com/office/drawing/2014/main" id="{A77C8D84-7F11-4CD6-ACF9-1F31CCA8310F}"/>
              </a:ext>
            </a:extLst>
          </p:cNvPr>
          <p:cNvPicPr>
            <a:picLocks noGrp="1" noChangeAspect="1"/>
          </p:cNvPicPr>
          <p:nvPr>
            <p:ph type="pic" sz="quarter" idx="15"/>
          </p:nvPr>
        </p:nvPicPr>
        <p:blipFill rotWithShape="1">
          <a:blip r:embed="rId3"/>
          <a:srcRect t="-10142" b="-10142"/>
          <a:stretch/>
        </p:blipFill>
        <p:spPr>
          <a:prstGeom prst="rect">
            <a:avLst/>
          </a:prstGeom>
        </p:spPr>
      </p:pic>
    </p:spTree>
    <p:extLst>
      <p:ext uri="{BB962C8B-B14F-4D97-AF65-F5344CB8AC3E}">
        <p14:creationId xmlns:p14="http://schemas.microsoft.com/office/powerpoint/2010/main" val="16761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500-0DDA-4413-93F5-DB62B445952A}"/>
              </a:ext>
            </a:extLst>
          </p:cNvPr>
          <p:cNvSpPr>
            <a:spLocks noGrp="1"/>
          </p:cNvSpPr>
          <p:nvPr>
            <p:ph type="title"/>
          </p:nvPr>
        </p:nvSpPr>
        <p:spPr/>
        <p:txBody>
          <a:bodyPr/>
          <a:lstStyle/>
          <a:p>
            <a:r>
              <a:rPr lang="en-US" dirty="0"/>
              <a:t>Business Model</a:t>
            </a:r>
            <a:endParaRPr lang="ru-RU" dirty="0"/>
          </a:p>
        </p:txBody>
      </p:sp>
      <p:sp>
        <p:nvSpPr>
          <p:cNvPr id="7" name="Text Placeholder 6">
            <a:extLst>
              <a:ext uri="{FF2B5EF4-FFF2-40B4-BE49-F238E27FC236}">
                <a16:creationId xmlns:a16="http://schemas.microsoft.com/office/drawing/2014/main" id="{7B55A019-134A-4A70-9AF4-0E1387436E0D}"/>
              </a:ext>
            </a:extLst>
          </p:cNvPr>
          <p:cNvSpPr>
            <a:spLocks noGrp="1"/>
          </p:cNvSpPr>
          <p:nvPr>
            <p:ph type="body" idx="24"/>
          </p:nvPr>
        </p:nvSpPr>
        <p:spPr/>
        <p:txBody>
          <a:bodyPr>
            <a:normAutofit/>
          </a:bodyPr>
          <a:lstStyle/>
          <a:p>
            <a:r>
              <a:rPr lang="en-US" dirty="0"/>
              <a:t>Lorem ipsum dolor sit amet, consectetuer adipiscing elit. Maecenas porttitor congue massa. Fusce posuere, magna sed pulvinar ultricies, purus lectus malesuada libero</a:t>
            </a:r>
            <a:endParaRPr lang="ru-RU" dirty="0"/>
          </a:p>
        </p:txBody>
      </p:sp>
      <p:pic>
        <p:nvPicPr>
          <p:cNvPr id="17" name="Picture 16" descr="Logo with hanger, text, and mini mountain on the bottom"/>
          <p:cNvPicPr>
            <a:picLocks noChangeAspect="1"/>
          </p:cNvPicPr>
          <p:nvPr/>
        </p:nvPicPr>
        <p:blipFill>
          <a:blip r:embed="rId2"/>
          <a:stretch>
            <a:fillRect/>
          </a:stretch>
        </p:blipFill>
        <p:spPr>
          <a:xfrm>
            <a:off x="12237574" y="631542"/>
            <a:ext cx="629107" cy="346651"/>
          </a:xfrm>
          <a:prstGeom prst="rect">
            <a:avLst/>
          </a:prstGeom>
        </p:spPr>
      </p:pic>
      <p:sp>
        <p:nvSpPr>
          <p:cNvPr id="8" name="Text Placeholder 7">
            <a:extLst>
              <a:ext uri="{FF2B5EF4-FFF2-40B4-BE49-F238E27FC236}">
                <a16:creationId xmlns:a16="http://schemas.microsoft.com/office/drawing/2014/main" id="{DFBCE920-72A2-47F9-825A-8D47D0868AD4}"/>
              </a:ext>
            </a:extLst>
          </p:cNvPr>
          <p:cNvSpPr>
            <a:spLocks noGrp="1"/>
          </p:cNvSpPr>
          <p:nvPr>
            <p:ph type="body" sz="quarter" idx="25"/>
          </p:nvPr>
        </p:nvSpPr>
        <p:spPr/>
        <p:txBody>
          <a:bodyPr/>
          <a:lstStyle/>
          <a:p>
            <a:r>
              <a:rPr lang="en-US" dirty="0"/>
              <a:t>1</a:t>
            </a:r>
            <a:endParaRPr lang="ru-RU" dirty="0"/>
          </a:p>
        </p:txBody>
      </p:sp>
      <p:sp>
        <p:nvSpPr>
          <p:cNvPr id="9" name="Text Placeholder 8">
            <a:extLst>
              <a:ext uri="{FF2B5EF4-FFF2-40B4-BE49-F238E27FC236}">
                <a16:creationId xmlns:a16="http://schemas.microsoft.com/office/drawing/2014/main" id="{C0801E81-F581-4F86-A966-58A0B6195366}"/>
              </a:ext>
            </a:extLst>
          </p:cNvPr>
          <p:cNvSpPr>
            <a:spLocks noGrp="1"/>
          </p:cNvSpPr>
          <p:nvPr>
            <p:ph type="body" idx="1"/>
          </p:nvPr>
        </p:nvSpPr>
        <p:spPr/>
        <p:txBody>
          <a:bodyPr/>
          <a:lstStyle/>
          <a:p>
            <a:r>
              <a:rPr lang="en-US" dirty="0"/>
              <a:t>Section 1 Title</a:t>
            </a:r>
            <a:endParaRPr lang="ru-RU" dirty="0"/>
          </a:p>
        </p:txBody>
      </p:sp>
      <p:sp>
        <p:nvSpPr>
          <p:cNvPr id="10" name="Text Placeholder 9">
            <a:extLst>
              <a:ext uri="{FF2B5EF4-FFF2-40B4-BE49-F238E27FC236}">
                <a16:creationId xmlns:a16="http://schemas.microsoft.com/office/drawing/2014/main" id="{12D086C8-0938-466F-9707-4E66E031691B}"/>
              </a:ext>
            </a:extLst>
          </p:cNvPr>
          <p:cNvSpPr>
            <a:spLocks noGrp="1"/>
          </p:cNvSpPr>
          <p:nvPr>
            <p:ph type="body" sz="quarter" idx="13"/>
          </p:nvPr>
        </p:nvSpPr>
        <p:spPr/>
        <p:txBody>
          <a:bodyPr/>
          <a:lstStyle/>
          <a:p>
            <a:r>
              <a:rPr lang="en-US" dirty="0"/>
              <a:t>Lorem ipsum dolor sit amet, consectetuer adipiscing elit. Maecenas porttitor congue massa. Fusce posuere, magna sed pulvinar ultricies, purus lectus malesuada libero.</a:t>
            </a:r>
            <a:endParaRPr lang="ru-RU" dirty="0"/>
          </a:p>
        </p:txBody>
      </p:sp>
      <p:sp>
        <p:nvSpPr>
          <p:cNvPr id="14" name="Text Placeholder 13">
            <a:extLst>
              <a:ext uri="{FF2B5EF4-FFF2-40B4-BE49-F238E27FC236}">
                <a16:creationId xmlns:a16="http://schemas.microsoft.com/office/drawing/2014/main" id="{7D48F08A-DB4D-4A22-91C7-252109861A39}"/>
              </a:ext>
            </a:extLst>
          </p:cNvPr>
          <p:cNvSpPr>
            <a:spLocks noGrp="1"/>
          </p:cNvSpPr>
          <p:nvPr>
            <p:ph type="body" sz="quarter" idx="29"/>
          </p:nvPr>
        </p:nvSpPr>
        <p:spPr/>
        <p:txBody>
          <a:bodyPr/>
          <a:lstStyle/>
          <a:p>
            <a:r>
              <a:rPr lang="en-US" dirty="0"/>
              <a:t>2</a:t>
            </a:r>
            <a:endParaRPr lang="ru-RU" dirty="0"/>
          </a:p>
        </p:txBody>
      </p:sp>
      <p:sp>
        <p:nvSpPr>
          <p:cNvPr id="15" name="Text Placeholder 14">
            <a:extLst>
              <a:ext uri="{FF2B5EF4-FFF2-40B4-BE49-F238E27FC236}">
                <a16:creationId xmlns:a16="http://schemas.microsoft.com/office/drawing/2014/main" id="{3BDB6A5B-0B7C-4D24-906B-D735042FABFF}"/>
              </a:ext>
            </a:extLst>
          </p:cNvPr>
          <p:cNvSpPr>
            <a:spLocks noGrp="1"/>
          </p:cNvSpPr>
          <p:nvPr>
            <p:ph type="body" idx="30"/>
          </p:nvPr>
        </p:nvSpPr>
        <p:spPr/>
        <p:txBody>
          <a:bodyPr/>
          <a:lstStyle/>
          <a:p>
            <a:r>
              <a:rPr lang="en-US" dirty="0"/>
              <a:t>Section 2 Title</a:t>
            </a:r>
            <a:endParaRPr lang="ru-RU" dirty="0"/>
          </a:p>
        </p:txBody>
      </p:sp>
      <p:sp>
        <p:nvSpPr>
          <p:cNvPr id="16" name="Text Placeholder 15">
            <a:extLst>
              <a:ext uri="{FF2B5EF4-FFF2-40B4-BE49-F238E27FC236}">
                <a16:creationId xmlns:a16="http://schemas.microsoft.com/office/drawing/2014/main" id="{992A80DD-1725-4F20-9D18-5E51DC55F3D4}"/>
              </a:ext>
            </a:extLst>
          </p:cNvPr>
          <p:cNvSpPr>
            <a:spLocks noGrp="1"/>
          </p:cNvSpPr>
          <p:nvPr>
            <p:ph type="body" sz="quarter" idx="31"/>
          </p:nvPr>
        </p:nvSpPr>
        <p:spPr/>
        <p:txBody>
          <a:bodyPr/>
          <a:lstStyle/>
          <a:p>
            <a:r>
              <a:rPr lang="en-US" dirty="0"/>
              <a:t>Lorem ipsum dolor sit amet, consectetuer adipiscing elit. Maecenas porttitor congue massa. Fusce posuere, magna sed pulvinar ultricies, purus lectus malesuada libero.</a:t>
            </a:r>
            <a:endParaRPr lang="ru-RU" dirty="0"/>
          </a:p>
        </p:txBody>
      </p:sp>
      <p:sp>
        <p:nvSpPr>
          <p:cNvPr id="11" name="Text Placeholder 10">
            <a:extLst>
              <a:ext uri="{FF2B5EF4-FFF2-40B4-BE49-F238E27FC236}">
                <a16:creationId xmlns:a16="http://schemas.microsoft.com/office/drawing/2014/main" id="{44B6F781-5753-4916-BEC6-4A34D54B4F85}"/>
              </a:ext>
            </a:extLst>
          </p:cNvPr>
          <p:cNvSpPr>
            <a:spLocks noGrp="1"/>
          </p:cNvSpPr>
          <p:nvPr>
            <p:ph type="body" sz="quarter" idx="26"/>
          </p:nvPr>
        </p:nvSpPr>
        <p:spPr/>
        <p:txBody>
          <a:bodyPr/>
          <a:lstStyle/>
          <a:p>
            <a:r>
              <a:rPr lang="en-US" dirty="0"/>
              <a:t>3</a:t>
            </a:r>
            <a:endParaRPr lang="ru-RU" dirty="0"/>
          </a:p>
        </p:txBody>
      </p:sp>
      <p:sp>
        <p:nvSpPr>
          <p:cNvPr id="12" name="Text Placeholder 11">
            <a:extLst>
              <a:ext uri="{FF2B5EF4-FFF2-40B4-BE49-F238E27FC236}">
                <a16:creationId xmlns:a16="http://schemas.microsoft.com/office/drawing/2014/main" id="{6530EDAC-3056-43DA-B0A1-F3E168469D41}"/>
              </a:ext>
            </a:extLst>
          </p:cNvPr>
          <p:cNvSpPr>
            <a:spLocks noGrp="1"/>
          </p:cNvSpPr>
          <p:nvPr>
            <p:ph type="body" idx="27"/>
          </p:nvPr>
        </p:nvSpPr>
        <p:spPr/>
        <p:txBody>
          <a:bodyPr/>
          <a:lstStyle/>
          <a:p>
            <a:r>
              <a:rPr lang="en-US" dirty="0"/>
              <a:t>Section 3 Title</a:t>
            </a:r>
            <a:endParaRPr lang="ru-RU" dirty="0"/>
          </a:p>
        </p:txBody>
      </p:sp>
      <p:sp>
        <p:nvSpPr>
          <p:cNvPr id="13" name="Text Placeholder 12">
            <a:extLst>
              <a:ext uri="{FF2B5EF4-FFF2-40B4-BE49-F238E27FC236}">
                <a16:creationId xmlns:a16="http://schemas.microsoft.com/office/drawing/2014/main" id="{A14B604C-45E5-407E-BD3F-1CD5B52B32D2}"/>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a:t>
            </a:r>
            <a:endParaRPr lang="ru-RU" dirty="0"/>
          </a:p>
        </p:txBody>
      </p:sp>
      <p:sp>
        <p:nvSpPr>
          <p:cNvPr id="5" name="Slide Number Placeholder 4">
            <a:extLst>
              <a:ext uri="{FF2B5EF4-FFF2-40B4-BE49-F238E27FC236}">
                <a16:creationId xmlns:a16="http://schemas.microsoft.com/office/drawing/2014/main" id="{913AC799-F01F-40A4-9433-15D791E6BB73}"/>
              </a:ext>
            </a:extLst>
          </p:cNvPr>
          <p:cNvSpPr>
            <a:spLocks noGrp="1"/>
          </p:cNvSpPr>
          <p:nvPr>
            <p:ph type="sldNum" sz="quarter" idx="12"/>
          </p:nvPr>
        </p:nvSpPr>
        <p:spPr/>
        <p:txBody>
          <a:bodyPr/>
          <a:lstStyle/>
          <a:p>
            <a:fld id="{3CE5352E-9B9F-4EDC-8769-7FA3D3F814C7}" type="slidenum">
              <a:rPr lang="ru-RU" smtClean="0"/>
              <a:pPr/>
              <a:t>9</a:t>
            </a:fld>
            <a:endParaRPr lang="ru-RU" dirty="0"/>
          </a:p>
        </p:txBody>
      </p:sp>
      <p:sp>
        <p:nvSpPr>
          <p:cNvPr id="3" name="Date Placeholder 2">
            <a:extLst>
              <a:ext uri="{FF2B5EF4-FFF2-40B4-BE49-F238E27FC236}">
                <a16:creationId xmlns:a16="http://schemas.microsoft.com/office/drawing/2014/main" id="{D76F57DC-E5C1-4D52-A341-67E5D6647B3C}"/>
              </a:ext>
            </a:extLst>
          </p:cNvPr>
          <p:cNvSpPr>
            <a:spLocks noGrp="1"/>
          </p:cNvSpPr>
          <p:nvPr>
            <p:ph type="dt" sz="half" idx="10"/>
          </p:nvPr>
        </p:nvSpPr>
        <p:spPr/>
        <p:txBody>
          <a:bodyPr/>
          <a:lstStyle/>
          <a:p>
            <a:fld id="{011F8E8F-7A79-47A4-A23F-F3FD3E2A15F3}" type="datetime1">
              <a:rPr lang="en-US" smtClean="0"/>
              <a:t>9/8/2018</a:t>
            </a:fld>
            <a:endParaRPr lang="ru-RU" dirty="0"/>
          </a:p>
        </p:txBody>
      </p:sp>
      <p:sp>
        <p:nvSpPr>
          <p:cNvPr id="4" name="Footer Placeholder 3">
            <a:extLst>
              <a:ext uri="{FF2B5EF4-FFF2-40B4-BE49-F238E27FC236}">
                <a16:creationId xmlns:a16="http://schemas.microsoft.com/office/drawing/2014/main" id="{1FA05638-AD5B-40DC-982C-FDC9F08EC976}"/>
              </a:ext>
            </a:extLst>
          </p:cNvPr>
          <p:cNvSpPr>
            <a:spLocks noGrp="1"/>
          </p:cNvSpPr>
          <p:nvPr>
            <p:ph type="ftr" sz="quarter" idx="11"/>
          </p:nvPr>
        </p:nvSpPr>
        <p:spPr/>
        <p:txBody>
          <a:bodyPr/>
          <a:lstStyle/>
          <a:p>
            <a:r>
              <a:rPr lang="en-US" dirty="0"/>
              <a:t>ADD A FOOTER</a:t>
            </a:r>
            <a:endParaRPr lang="ru-RU" dirty="0"/>
          </a:p>
        </p:txBody>
      </p:sp>
    </p:spTree>
    <p:extLst>
      <p:ext uri="{BB962C8B-B14F-4D97-AF65-F5344CB8AC3E}">
        <p14:creationId xmlns:p14="http://schemas.microsoft.com/office/powerpoint/2010/main" val="3550046272"/>
      </p:ext>
    </p:extLst>
  </p:cSld>
  <p:clrMapOvr>
    <a:masterClrMapping/>
  </p:clrMapOvr>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ail_PitchDeck_MO - v7.potx" id="{04ED404D-92C0-42EC-90F3-6105F195F488}" vid="{403B413F-466D-4546-828D-306206A851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Retail pitch deck</Template>
  <TotalTime>0</TotalTime>
  <Words>2012</Words>
  <Application>Microsoft Office PowerPoint</Application>
  <PresentationFormat>Custom</PresentationFormat>
  <Paragraphs>346</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Black</vt:lpstr>
      <vt:lpstr>Calibri</vt:lpstr>
      <vt:lpstr>Tahoma</vt:lpstr>
      <vt:lpstr>Times New Roman</vt:lpstr>
      <vt:lpstr>Verdana</vt:lpstr>
      <vt:lpstr>Wingdings</vt:lpstr>
      <vt:lpstr>Office Theme</vt:lpstr>
      <vt:lpstr>Thiết bị Inox cho các bệnh viện</vt:lpstr>
      <vt:lpstr>Cho Bệnh Viện</vt:lpstr>
      <vt:lpstr>About Us</vt:lpstr>
      <vt:lpstr>Problem</vt:lpstr>
      <vt:lpstr>Solution</vt:lpstr>
      <vt:lpstr>Product</vt:lpstr>
      <vt:lpstr>Thiết bị Inox tại các bệnh viện</vt:lpstr>
      <vt:lpstr>Divider</vt:lpstr>
      <vt:lpstr>Business Model</vt:lpstr>
      <vt:lpstr>Market Opportunity</vt:lpstr>
      <vt:lpstr>Market Opportunity Slide</vt:lpstr>
      <vt:lpstr>Competition</vt:lpstr>
      <vt:lpstr>Competition Slide</vt:lpstr>
      <vt:lpstr>Growth Strategy</vt:lpstr>
      <vt:lpstr>Traction</vt:lpstr>
      <vt:lpstr>Timeline</vt:lpstr>
      <vt:lpstr>Financials</vt:lpstr>
      <vt:lpstr>Our Team</vt:lpstr>
      <vt:lpstr>Team</vt:lpstr>
      <vt:lpstr>Funding</vt:lpstr>
      <vt:lpstr>Summary</vt:lpstr>
      <vt:lpstr>Appendix</vt:lpstr>
      <vt:lpstr>Testimonials</vt:lpstr>
      <vt:lpstr>Thiết bị Inox cho các công trình dân dụng</vt:lpstr>
      <vt:lpstr>Mobile Version</vt:lpstr>
      <vt:lpstr>Thank you!</vt:lpstr>
      <vt:lpstr>Customize this Template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2018-09-07T16:36:32Z</dcterms:created>
  <dcterms:modified xsi:type="dcterms:W3CDTF">2018-09-08T01:05:05Z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2018-08-01T18:56:47.5600812Z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